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852" r:id="rId1"/>
  </p:sldMasterIdLst>
  <p:sldIdLst>
    <p:sldId id="256" r:id="rId2"/>
    <p:sldId id="262" r:id="rId3"/>
    <p:sldId id="258" r:id="rId4"/>
    <p:sldId id="261" r:id="rId5"/>
    <p:sldId id="263" r:id="rId6"/>
    <p:sldId id="264" r:id="rId7"/>
    <p:sldId id="265" r:id="rId8"/>
    <p:sldId id="266" r:id="rId9"/>
    <p:sldId id="267" r:id="rId10"/>
    <p:sldId id="259" r:id="rId11"/>
    <p:sldId id="268" r:id="rId12"/>
    <p:sldId id="269" r:id="rId13"/>
    <p:sldId id="270" r:id="rId14"/>
    <p:sldId id="260" r:id="rId15"/>
    <p:sldId id="271" r:id="rId16"/>
    <p:sldId id="272" r:id="rId17"/>
    <p:sldId id="273" r:id="rId18"/>
    <p:sldId id="257" r:id="rId19"/>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modifyVerifier cryptProviderType="rsaAES" cryptAlgorithmClass="hash" cryptAlgorithmType="typeAny" cryptAlgorithmSid="14" spinCount="100000" saltData="k0ysoztoMRHXxUCBnBRv0Q==" hashData="dKVZcJwW4+hTJbAAcLsmpTLyWQXDYz1W/PBAK1HdylSzeo9iK8mScCfEXP0AR8q9s6xEe738p6F7yA/wTlhqEw=="/>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890"/>
    <p:restoredTop sz="94658"/>
  </p:normalViewPr>
  <p:slideViewPr>
    <p:cSldViewPr snapToGrid="0">
      <p:cViewPr varScale="1">
        <p:scale>
          <a:sx n="120" d="100"/>
          <a:sy n="120" d="100"/>
        </p:scale>
        <p:origin x="840" y="18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GB"/>
              <a:t>Click to edit Master title style</a:t>
            </a:r>
            <a:endParaRPr lang="en-US" dirty="0"/>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Click to edit Master subtitle style</a:t>
            </a:r>
            <a:endParaRPr lang="en-US" dirty="0"/>
          </a:p>
        </p:txBody>
      </p:sp>
      <p:sp>
        <p:nvSpPr>
          <p:cNvPr id="4" name="Date Placeholder 3"/>
          <p:cNvSpPr>
            <a:spLocks noGrp="1"/>
          </p:cNvSpPr>
          <p:nvPr>
            <p:ph type="dt" sz="half" idx="10"/>
          </p:nvPr>
        </p:nvSpPr>
        <p:spPr/>
        <p:txBody>
          <a:bodyPr/>
          <a:lstStyle/>
          <a:p>
            <a:fld id="{9D2F3A47-F66F-3546-A81B-20B5271A2C74}" type="datetimeFigureOut">
              <a:rPr lang="en-GB" smtClean="0"/>
              <a:t>16/12/2024</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30ED1D7C-2925-514C-AA49-1F844DD968C6}" type="slidenum">
              <a:rPr lang="en-GB" smtClean="0"/>
              <a:t>‹#›</a:t>
            </a:fld>
            <a:endParaRPr lang="en-GB"/>
          </a:p>
        </p:txBody>
      </p:sp>
    </p:spTree>
    <p:extLst>
      <p:ext uri="{BB962C8B-B14F-4D97-AF65-F5344CB8AC3E}">
        <p14:creationId xmlns:p14="http://schemas.microsoft.com/office/powerpoint/2010/main" val="164300656"/>
      </p:ext>
    </p:extLst>
  </p:cSld>
  <p:clrMapOvr>
    <a:masterClrMapping/>
  </p:clrMapOvr>
  <mc:AlternateContent xmlns:mc="http://schemas.openxmlformats.org/markup-compatibility/2006" xmlns:p14="http://schemas.microsoft.com/office/powerpoint/2010/main">
    <mc:Choice Requires="p14">
      <p:transition spd="slow" p14:dur="1200">
        <p14:reveal/>
      </p:transition>
    </mc:Choice>
    <mc:Fallback xmlns="">
      <p:transition spd="slow">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dirty="0"/>
          </a:p>
        </p:txBody>
      </p:sp>
      <p:sp>
        <p:nvSpPr>
          <p:cNvPr id="3" name="Content Placeholder 2"/>
          <p:cNvSpPr>
            <a:spLocks noGrp="1"/>
          </p:cNvSpPr>
          <p:nvPr>
            <p:ph idx="1"/>
          </p:nvPr>
        </p:nvSpPr>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Date Placeholder 3"/>
          <p:cNvSpPr>
            <a:spLocks noGrp="1"/>
          </p:cNvSpPr>
          <p:nvPr>
            <p:ph type="dt" sz="half" idx="10"/>
          </p:nvPr>
        </p:nvSpPr>
        <p:spPr/>
        <p:txBody>
          <a:bodyPr/>
          <a:lstStyle/>
          <a:p>
            <a:fld id="{9D2F3A47-F66F-3546-A81B-20B5271A2C74}" type="datetimeFigureOut">
              <a:rPr lang="en-GB" smtClean="0"/>
              <a:t>16/12/2024</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30ED1D7C-2925-514C-AA49-1F844DD968C6}" type="slidenum">
              <a:rPr lang="en-GB" smtClean="0"/>
              <a:t>‹#›</a:t>
            </a:fld>
            <a:endParaRPr lang="en-GB"/>
          </a:p>
        </p:txBody>
      </p:sp>
    </p:spTree>
    <p:extLst>
      <p:ext uri="{BB962C8B-B14F-4D97-AF65-F5344CB8AC3E}">
        <p14:creationId xmlns:p14="http://schemas.microsoft.com/office/powerpoint/2010/main" val="73621199"/>
      </p:ext>
    </p:extLst>
  </p:cSld>
  <p:clrMapOvr>
    <a:masterClrMapping/>
  </p:clrMapOvr>
  <mc:AlternateContent xmlns:mc="http://schemas.openxmlformats.org/markup-compatibility/2006" xmlns:p14="http://schemas.microsoft.com/office/powerpoint/2010/main">
    <mc:Choice Requires="p14">
      <p:transition spd="slow" p14:dur="1200">
        <p14:reveal/>
      </p:transition>
    </mc:Choice>
    <mc:Fallback xmlns="">
      <p:transition spd="slow">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GB"/>
              <a:t>Click to edit Master title style</a:t>
            </a:r>
            <a:endParaRPr lang="en-US" dirty="0"/>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GB"/>
              <a:t>Click to edit Master text styles</a:t>
            </a:r>
          </a:p>
        </p:txBody>
      </p:sp>
      <p:sp>
        <p:nvSpPr>
          <p:cNvPr id="4" name="Date Placeholder 3"/>
          <p:cNvSpPr>
            <a:spLocks noGrp="1"/>
          </p:cNvSpPr>
          <p:nvPr>
            <p:ph type="dt" sz="half" idx="10"/>
          </p:nvPr>
        </p:nvSpPr>
        <p:spPr/>
        <p:txBody>
          <a:bodyPr/>
          <a:lstStyle/>
          <a:p>
            <a:fld id="{9D2F3A47-F66F-3546-A81B-20B5271A2C74}" type="datetimeFigureOut">
              <a:rPr lang="en-GB" smtClean="0"/>
              <a:t>16/12/2024</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30ED1D7C-2925-514C-AA49-1F844DD968C6}" type="slidenum">
              <a:rPr lang="en-GB" smtClean="0"/>
              <a:t>‹#›</a:t>
            </a:fld>
            <a:endParaRPr lang="en-GB"/>
          </a:p>
        </p:txBody>
      </p:sp>
    </p:spTree>
    <p:extLst>
      <p:ext uri="{BB962C8B-B14F-4D97-AF65-F5344CB8AC3E}">
        <p14:creationId xmlns:p14="http://schemas.microsoft.com/office/powerpoint/2010/main" val="24129853"/>
      </p:ext>
    </p:extLst>
  </p:cSld>
  <p:clrMapOvr>
    <a:masterClrMapping/>
  </p:clrMapOvr>
  <mc:AlternateContent xmlns:mc="http://schemas.openxmlformats.org/markup-compatibility/2006" xmlns:p14="http://schemas.microsoft.com/office/powerpoint/2010/main">
    <mc:Choice Requires="p14">
      <p:transition spd="slow" p14:dur="1200">
        <p14:reveal/>
      </p:transition>
    </mc:Choice>
    <mc:Fallback xmlns="">
      <p:transition spd="slow">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dirty="0"/>
          </a:p>
        </p:txBody>
      </p:sp>
      <p:sp>
        <p:nvSpPr>
          <p:cNvPr id="3" name="Content Placeholder 2"/>
          <p:cNvSpPr>
            <a:spLocks noGrp="1"/>
          </p:cNvSpPr>
          <p:nvPr>
            <p:ph sz="half" idx="1"/>
          </p:nvPr>
        </p:nvSpPr>
        <p:spPr>
          <a:xfrm>
            <a:off x="838200" y="1825625"/>
            <a:ext cx="5181600" cy="435133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Content Placeholder 3"/>
          <p:cNvSpPr>
            <a:spLocks noGrp="1"/>
          </p:cNvSpPr>
          <p:nvPr>
            <p:ph sz="half" idx="2"/>
          </p:nvPr>
        </p:nvSpPr>
        <p:spPr>
          <a:xfrm>
            <a:off x="6172200" y="1825625"/>
            <a:ext cx="5181600" cy="435133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5" name="Date Placeholder 4"/>
          <p:cNvSpPr>
            <a:spLocks noGrp="1"/>
          </p:cNvSpPr>
          <p:nvPr>
            <p:ph type="dt" sz="half" idx="10"/>
          </p:nvPr>
        </p:nvSpPr>
        <p:spPr/>
        <p:txBody>
          <a:bodyPr/>
          <a:lstStyle/>
          <a:p>
            <a:fld id="{9D2F3A47-F66F-3546-A81B-20B5271A2C74}" type="datetimeFigureOut">
              <a:rPr lang="en-GB" smtClean="0"/>
              <a:t>16/12/2024</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30ED1D7C-2925-514C-AA49-1F844DD968C6}" type="slidenum">
              <a:rPr lang="en-GB" smtClean="0"/>
              <a:t>‹#›</a:t>
            </a:fld>
            <a:endParaRPr lang="en-GB"/>
          </a:p>
        </p:txBody>
      </p:sp>
    </p:spTree>
    <p:extLst>
      <p:ext uri="{BB962C8B-B14F-4D97-AF65-F5344CB8AC3E}">
        <p14:creationId xmlns:p14="http://schemas.microsoft.com/office/powerpoint/2010/main" val="2928980372"/>
      </p:ext>
    </p:extLst>
  </p:cSld>
  <p:clrMapOvr>
    <a:masterClrMapping/>
  </p:clrMapOvr>
  <mc:AlternateContent xmlns:mc="http://schemas.openxmlformats.org/markup-compatibility/2006" xmlns:p14="http://schemas.microsoft.com/office/powerpoint/2010/main">
    <mc:Choice Requires="p14">
      <p:transition spd="slow" p14:dur="1200">
        <p14:reveal/>
      </p:transition>
    </mc:Choice>
    <mc:Fallback xmlns="">
      <p:transition spd="slow">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GB"/>
              <a:t>Click to edit Master title style</a:t>
            </a:r>
            <a:endParaRPr lang="en-US" dirty="0"/>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7" name="Date Placeholder 6"/>
          <p:cNvSpPr>
            <a:spLocks noGrp="1"/>
          </p:cNvSpPr>
          <p:nvPr>
            <p:ph type="dt" sz="half" idx="10"/>
          </p:nvPr>
        </p:nvSpPr>
        <p:spPr/>
        <p:txBody>
          <a:bodyPr/>
          <a:lstStyle/>
          <a:p>
            <a:fld id="{9D2F3A47-F66F-3546-A81B-20B5271A2C74}" type="datetimeFigureOut">
              <a:rPr lang="en-GB" smtClean="0"/>
              <a:t>16/12/2024</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30ED1D7C-2925-514C-AA49-1F844DD968C6}" type="slidenum">
              <a:rPr lang="en-GB" smtClean="0"/>
              <a:t>‹#›</a:t>
            </a:fld>
            <a:endParaRPr lang="en-GB"/>
          </a:p>
        </p:txBody>
      </p:sp>
    </p:spTree>
    <p:extLst>
      <p:ext uri="{BB962C8B-B14F-4D97-AF65-F5344CB8AC3E}">
        <p14:creationId xmlns:p14="http://schemas.microsoft.com/office/powerpoint/2010/main" val="1482138247"/>
      </p:ext>
    </p:extLst>
  </p:cSld>
  <p:clrMapOvr>
    <a:masterClrMapping/>
  </p:clrMapOvr>
  <mc:AlternateContent xmlns:mc="http://schemas.openxmlformats.org/markup-compatibility/2006" xmlns:p14="http://schemas.microsoft.com/office/powerpoint/2010/main">
    <mc:Choice Requires="p14">
      <p:transition spd="slow" p14:dur="1200">
        <p14:reveal/>
      </p:transition>
    </mc:Choice>
    <mc:Fallback xmlns="">
      <p:transition spd="slow">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dirty="0"/>
          </a:p>
        </p:txBody>
      </p:sp>
      <p:sp>
        <p:nvSpPr>
          <p:cNvPr id="3" name="Date Placeholder 2"/>
          <p:cNvSpPr>
            <a:spLocks noGrp="1"/>
          </p:cNvSpPr>
          <p:nvPr>
            <p:ph type="dt" sz="half" idx="10"/>
          </p:nvPr>
        </p:nvSpPr>
        <p:spPr/>
        <p:txBody>
          <a:bodyPr/>
          <a:lstStyle/>
          <a:p>
            <a:fld id="{9D2F3A47-F66F-3546-A81B-20B5271A2C74}" type="datetimeFigureOut">
              <a:rPr lang="en-GB" smtClean="0"/>
              <a:t>16/12/2024</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30ED1D7C-2925-514C-AA49-1F844DD968C6}" type="slidenum">
              <a:rPr lang="en-GB" smtClean="0"/>
              <a:t>‹#›</a:t>
            </a:fld>
            <a:endParaRPr lang="en-GB"/>
          </a:p>
        </p:txBody>
      </p:sp>
    </p:spTree>
    <p:extLst>
      <p:ext uri="{BB962C8B-B14F-4D97-AF65-F5344CB8AC3E}">
        <p14:creationId xmlns:p14="http://schemas.microsoft.com/office/powerpoint/2010/main" val="2769168667"/>
      </p:ext>
    </p:extLst>
  </p:cSld>
  <p:clrMapOvr>
    <a:masterClrMapping/>
  </p:clrMapOvr>
  <mc:AlternateContent xmlns:mc="http://schemas.openxmlformats.org/markup-compatibility/2006" xmlns:p14="http://schemas.microsoft.com/office/powerpoint/2010/main">
    <mc:Choice Requires="p14">
      <p:transition spd="slow" p14:dur="1200">
        <p14:reveal/>
      </p:transition>
    </mc:Choice>
    <mc:Fallback xmlns="">
      <p:transition spd="slow">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9D2F3A47-F66F-3546-A81B-20B5271A2C74}" type="datetimeFigureOut">
              <a:rPr lang="en-GB" smtClean="0"/>
              <a:t>16/12/2024</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30ED1D7C-2925-514C-AA49-1F844DD968C6}" type="slidenum">
              <a:rPr lang="en-GB" smtClean="0"/>
              <a:t>‹#›</a:t>
            </a:fld>
            <a:endParaRPr lang="en-GB"/>
          </a:p>
        </p:txBody>
      </p:sp>
    </p:spTree>
    <p:extLst>
      <p:ext uri="{BB962C8B-B14F-4D97-AF65-F5344CB8AC3E}">
        <p14:creationId xmlns:p14="http://schemas.microsoft.com/office/powerpoint/2010/main" val="3069886131"/>
      </p:ext>
    </p:extLst>
  </p:cSld>
  <p:clrMapOvr>
    <a:masterClrMapping/>
  </p:clrMapOvr>
  <mc:AlternateContent xmlns:mc="http://schemas.openxmlformats.org/markup-compatibility/2006" xmlns:p14="http://schemas.microsoft.com/office/powerpoint/2010/main">
    <mc:Choice Requires="p14">
      <p:transition spd="slow" p14:dur="1200">
        <p14:reveal/>
      </p:transition>
    </mc:Choice>
    <mc:Fallback xmlns="">
      <p:transition spd="slow">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GB"/>
              <a:t>Click to edit Master title style</a:t>
            </a:r>
            <a:endParaRPr lang="en-US" dirty="0"/>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4"/>
          <p:cNvSpPr>
            <a:spLocks noGrp="1"/>
          </p:cNvSpPr>
          <p:nvPr>
            <p:ph type="dt" sz="half" idx="10"/>
          </p:nvPr>
        </p:nvSpPr>
        <p:spPr/>
        <p:txBody>
          <a:bodyPr/>
          <a:lstStyle/>
          <a:p>
            <a:fld id="{9D2F3A47-F66F-3546-A81B-20B5271A2C74}" type="datetimeFigureOut">
              <a:rPr lang="en-GB" smtClean="0"/>
              <a:t>16/12/2024</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30ED1D7C-2925-514C-AA49-1F844DD968C6}" type="slidenum">
              <a:rPr lang="en-GB" smtClean="0"/>
              <a:t>‹#›</a:t>
            </a:fld>
            <a:endParaRPr lang="en-GB"/>
          </a:p>
        </p:txBody>
      </p:sp>
    </p:spTree>
    <p:extLst>
      <p:ext uri="{BB962C8B-B14F-4D97-AF65-F5344CB8AC3E}">
        <p14:creationId xmlns:p14="http://schemas.microsoft.com/office/powerpoint/2010/main" val="1042019958"/>
      </p:ext>
    </p:extLst>
  </p:cSld>
  <p:clrMapOvr>
    <a:masterClrMapping/>
  </p:clrMapOvr>
  <mc:AlternateContent xmlns:mc="http://schemas.openxmlformats.org/markup-compatibility/2006" xmlns:p14="http://schemas.microsoft.com/office/powerpoint/2010/main">
    <mc:Choice Requires="p14">
      <p:transition spd="slow" p14:dur="1200">
        <p14:reveal/>
      </p:transition>
    </mc:Choice>
    <mc:Fallback xmlns="">
      <p:transition spd="slow">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GB"/>
              <a:t>Click to edit Master title style</a:t>
            </a:r>
            <a:endParaRPr lang="en-US" dirty="0"/>
          </a:p>
        </p:txBody>
      </p:sp>
      <p:sp>
        <p:nvSpPr>
          <p:cNvPr id="3" name="Picture Placeholder 2"/>
          <p:cNvSpPr>
            <a:spLocks noGrp="1" noChangeAspect="1"/>
          </p:cNvSpPr>
          <p:nvPr>
            <p:ph type="pic" idx="1"/>
          </p:nvPr>
        </p:nvSpPr>
        <p:spPr>
          <a:xfrm>
            <a:off x="5183188" y="987425"/>
            <a:ext cx="617220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GB"/>
              <a:t>Click icon to add picture</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4"/>
          <p:cNvSpPr>
            <a:spLocks noGrp="1"/>
          </p:cNvSpPr>
          <p:nvPr>
            <p:ph type="dt" sz="half" idx="10"/>
          </p:nvPr>
        </p:nvSpPr>
        <p:spPr/>
        <p:txBody>
          <a:bodyPr/>
          <a:lstStyle/>
          <a:p>
            <a:fld id="{9D2F3A47-F66F-3546-A81B-20B5271A2C74}" type="datetimeFigureOut">
              <a:rPr lang="en-GB" smtClean="0"/>
              <a:t>16/12/2024</a:t>
            </a:fld>
            <a:endParaRPr lang="en-GB"/>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30ED1D7C-2925-514C-AA49-1F844DD968C6}" type="slidenum">
              <a:rPr lang="en-GB" smtClean="0"/>
              <a:t>‹#›</a:t>
            </a:fld>
            <a:endParaRPr lang="en-GB"/>
          </a:p>
        </p:txBody>
      </p:sp>
    </p:spTree>
    <p:extLst>
      <p:ext uri="{BB962C8B-B14F-4D97-AF65-F5344CB8AC3E}">
        <p14:creationId xmlns:p14="http://schemas.microsoft.com/office/powerpoint/2010/main" val="2551508225"/>
      </p:ext>
    </p:extLst>
  </p:cSld>
  <p:clrMapOvr>
    <a:masterClrMapping/>
  </p:clrMapOvr>
  <mc:AlternateContent xmlns:mc="http://schemas.openxmlformats.org/markup-compatibility/2006" xmlns:p14="http://schemas.microsoft.com/office/powerpoint/2010/main">
    <mc:Choice Requires="p14">
      <p:transition spd="slow" p14:dur="1200">
        <p14:reveal/>
      </p:transition>
    </mc:Choice>
    <mc:Fallback xmlns="">
      <p:transition spd="slow">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Date Placeholder 3"/>
          <p:cNvSpPr>
            <a:spLocks noGrp="1"/>
          </p:cNvSpPr>
          <p:nvPr>
            <p:ph type="dt" sz="half" idx="10"/>
          </p:nvPr>
        </p:nvSpPr>
        <p:spPr/>
        <p:txBody>
          <a:bodyPr/>
          <a:lstStyle/>
          <a:p>
            <a:fld id="{9D2F3A47-F66F-3546-A81B-20B5271A2C74}" type="datetimeFigureOut">
              <a:rPr lang="en-GB" smtClean="0"/>
              <a:t>16/12/2024</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30ED1D7C-2925-514C-AA49-1F844DD968C6}" type="slidenum">
              <a:rPr lang="en-GB" smtClean="0"/>
              <a:t>‹#›</a:t>
            </a:fld>
            <a:endParaRPr lang="en-GB"/>
          </a:p>
        </p:txBody>
      </p:sp>
    </p:spTree>
    <p:extLst>
      <p:ext uri="{BB962C8B-B14F-4D97-AF65-F5344CB8AC3E}">
        <p14:creationId xmlns:p14="http://schemas.microsoft.com/office/powerpoint/2010/main" val="2099565024"/>
      </p:ext>
    </p:extLst>
  </p:cSld>
  <p:clrMapOvr>
    <a:masterClrMapping/>
  </p:clrMapOvr>
  <mc:AlternateContent xmlns:mc="http://schemas.openxmlformats.org/markup-compatibility/2006" xmlns:p14="http://schemas.microsoft.com/office/powerpoint/2010/main">
    <mc:Choice Requires="p14">
      <p:transition spd="slow" p14:dur="1200">
        <p14:reveal/>
      </p:transition>
    </mc:Choice>
    <mc:Fallback xmlns="">
      <p:transition spd="slow">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GB"/>
              <a:t>Click to edit Master title style</a:t>
            </a:r>
            <a:endParaRPr lang="en-US" dirty="0"/>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Date Placeholder 3"/>
          <p:cNvSpPr>
            <a:spLocks noGrp="1"/>
          </p:cNvSpPr>
          <p:nvPr>
            <p:ph type="dt" sz="half" idx="10"/>
          </p:nvPr>
        </p:nvSpPr>
        <p:spPr/>
        <p:txBody>
          <a:bodyPr/>
          <a:lstStyle/>
          <a:p>
            <a:fld id="{9D2F3A47-F66F-3546-A81B-20B5271A2C74}" type="datetimeFigureOut">
              <a:rPr lang="en-GB" smtClean="0"/>
              <a:t>16/12/2024</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30ED1D7C-2925-514C-AA49-1F844DD968C6}" type="slidenum">
              <a:rPr lang="en-GB" smtClean="0"/>
              <a:t>‹#›</a:t>
            </a:fld>
            <a:endParaRPr lang="en-GB"/>
          </a:p>
        </p:txBody>
      </p:sp>
    </p:spTree>
    <p:extLst>
      <p:ext uri="{BB962C8B-B14F-4D97-AF65-F5344CB8AC3E}">
        <p14:creationId xmlns:p14="http://schemas.microsoft.com/office/powerpoint/2010/main" val="1566902422"/>
      </p:ext>
    </p:extLst>
  </p:cSld>
  <p:clrMapOvr>
    <a:masterClrMapping/>
  </p:clrMapOvr>
  <mc:AlternateContent xmlns:mc="http://schemas.openxmlformats.org/markup-compatibility/2006" xmlns:p14="http://schemas.microsoft.com/office/powerpoint/2010/main">
    <mc:Choice Requires="p14">
      <p:transition spd="slow" p14:dur="1200">
        <p14:reveal/>
      </p:transition>
    </mc:Choice>
    <mc:Fallback xmlns="">
      <p:transition spd="slow">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GB"/>
              <a:t>Click to edit Master title style</a:t>
            </a:r>
            <a:endParaRPr lang="en-US" dirty="0"/>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D2F3A47-F66F-3546-A81B-20B5271A2C74}" type="datetimeFigureOut">
              <a:rPr lang="en-GB" smtClean="0"/>
              <a:t>16/12/2024</a:t>
            </a:fld>
            <a:endParaRPr lang="en-GB"/>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30ED1D7C-2925-514C-AA49-1F844DD968C6}" type="slidenum">
              <a:rPr lang="en-GB" smtClean="0"/>
              <a:t>‹#›</a:t>
            </a:fld>
            <a:endParaRPr lang="en-GB"/>
          </a:p>
        </p:txBody>
      </p:sp>
    </p:spTree>
    <p:extLst>
      <p:ext uri="{BB962C8B-B14F-4D97-AF65-F5344CB8AC3E}">
        <p14:creationId xmlns:p14="http://schemas.microsoft.com/office/powerpoint/2010/main" val="163518172"/>
      </p:ext>
    </p:extLst>
  </p:cSld>
  <p:clrMap bg1="lt1" tx1="dk1" bg2="lt2" tx2="dk2" accent1="accent1" accent2="accent2" accent3="accent3" accent4="accent4" accent5="accent5" accent6="accent6" hlink="hlink" folHlink="folHlink"/>
  <p:sldLayoutIdLst>
    <p:sldLayoutId id="2147483853" r:id="rId1"/>
    <p:sldLayoutId id="2147483854" r:id="rId2"/>
    <p:sldLayoutId id="2147483855" r:id="rId3"/>
    <p:sldLayoutId id="2147483856" r:id="rId4"/>
    <p:sldLayoutId id="2147483857" r:id="rId5"/>
    <p:sldLayoutId id="2147483858" r:id="rId6"/>
    <p:sldLayoutId id="2147483859" r:id="rId7"/>
    <p:sldLayoutId id="2147483860" r:id="rId8"/>
    <p:sldLayoutId id="2147483861" r:id="rId9"/>
    <p:sldLayoutId id="2147483862" r:id="rId10"/>
    <p:sldLayoutId id="2147483863" r:id="rId11"/>
  </p:sldLayoutIdLst>
  <mc:AlternateContent xmlns:mc="http://schemas.openxmlformats.org/markup-compatibility/2006" xmlns:p14="http://schemas.microsoft.com/office/powerpoint/2010/main">
    <mc:Choice Requires="p14">
      <p:transition spd="slow" p14:dur="1200">
        <p14:reveal/>
      </p:transition>
    </mc:Choice>
    <mc:Fallback xmlns="">
      <p:transition spd="slow">
        <p:fade/>
      </p:transition>
    </mc:Fallback>
  </mc:AlternateConten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8" Type="http://schemas.openxmlformats.org/officeDocument/2006/relationships/image" Target="../media/image10.png"/><Relationship Id="rId3" Type="http://schemas.openxmlformats.org/officeDocument/2006/relationships/image" Target="../media/image7.png"/><Relationship Id="rId7" Type="http://schemas.openxmlformats.org/officeDocument/2006/relationships/hyperlink" Target="https://www.pngall.com/website-png" TargetMode="External"/><Relationship Id="rId2" Type="http://schemas.openxmlformats.org/officeDocument/2006/relationships/image" Target="../media/image2.png"/><Relationship Id="rId1" Type="http://schemas.openxmlformats.org/officeDocument/2006/relationships/slideLayout" Target="../slideLayouts/slideLayout2.xml"/><Relationship Id="rId6" Type="http://schemas.openxmlformats.org/officeDocument/2006/relationships/image" Target="../media/image9.png"/><Relationship Id="rId11" Type="http://schemas.openxmlformats.org/officeDocument/2006/relationships/hyperlink" Target="https://commons.wikimedia.org/wiki/Template:Other_versions/YouTube_logos" TargetMode="External"/><Relationship Id="rId5" Type="http://schemas.openxmlformats.org/officeDocument/2006/relationships/hyperlink" Target="https://en.wikiquote.org/wiki/Gmail" TargetMode="External"/><Relationship Id="rId10" Type="http://schemas.openxmlformats.org/officeDocument/2006/relationships/image" Target="../media/image11.png"/><Relationship Id="rId4" Type="http://schemas.openxmlformats.org/officeDocument/2006/relationships/image" Target="../media/image8.png"/><Relationship Id="rId9" Type="http://schemas.openxmlformats.org/officeDocument/2006/relationships/hyperlink" Target="https://en.wikipedia.org/wiki/File:Instagram_logo_2016.svg" TargetMode="Externa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5" name="Picture 4" descr="A collage of images of two people&#10;&#10;Description automatically generated">
            <a:extLst>
              <a:ext uri="{FF2B5EF4-FFF2-40B4-BE49-F238E27FC236}">
                <a16:creationId xmlns:a16="http://schemas.microsoft.com/office/drawing/2014/main" id="{CF497DD7-A986-BB48-799F-FDE6DF55D583}"/>
              </a:ext>
            </a:extLst>
          </p:cNvPr>
          <p:cNvPicPr>
            <a:picLocks noChangeAspect="1"/>
          </p:cNvPicPr>
          <p:nvPr/>
        </p:nvPicPr>
        <p:blipFill rotWithShape="1">
          <a:blip r:embed="rId2"/>
          <a:srcRect/>
          <a:stretch/>
        </p:blipFill>
        <p:spPr>
          <a:xfrm>
            <a:off x="1" y="1"/>
            <a:ext cx="12191999" cy="6858000"/>
          </a:xfrm>
          <a:custGeom>
            <a:avLst/>
            <a:gdLst/>
            <a:ahLst/>
            <a:cxnLst/>
            <a:rect l="l" t="t" r="r" b="b"/>
            <a:pathLst>
              <a:path w="12191999" h="6842601">
                <a:moveTo>
                  <a:pt x="0" y="0"/>
                </a:moveTo>
                <a:lnTo>
                  <a:pt x="12191999" y="0"/>
                </a:lnTo>
                <a:lnTo>
                  <a:pt x="12191999" y="6842601"/>
                </a:lnTo>
                <a:lnTo>
                  <a:pt x="10316981" y="6842601"/>
                </a:lnTo>
                <a:cubicBezTo>
                  <a:pt x="10312796" y="6835189"/>
                  <a:pt x="10163183" y="6730124"/>
                  <a:pt x="10158998" y="6722712"/>
                </a:cubicBezTo>
                <a:cubicBezTo>
                  <a:pt x="10120278" y="6678190"/>
                  <a:pt x="10156462" y="6716223"/>
                  <a:pt x="10090349" y="6671420"/>
                </a:cubicBezTo>
                <a:cubicBezTo>
                  <a:pt x="10043032" y="6655694"/>
                  <a:pt x="9995855" y="6551879"/>
                  <a:pt x="9955425" y="6498018"/>
                </a:cubicBezTo>
                <a:cubicBezTo>
                  <a:pt x="9939618" y="6480021"/>
                  <a:pt x="9915110" y="6461677"/>
                  <a:pt x="9891265" y="6454528"/>
                </a:cubicBezTo>
                <a:cubicBezTo>
                  <a:pt x="9868239" y="6464957"/>
                  <a:pt x="9865423" y="6431640"/>
                  <a:pt x="9848227" y="6426063"/>
                </a:cubicBezTo>
                <a:cubicBezTo>
                  <a:pt x="9838059" y="6433162"/>
                  <a:pt x="9815047" y="6410348"/>
                  <a:pt x="9812354" y="6399604"/>
                </a:cubicBezTo>
                <a:cubicBezTo>
                  <a:pt x="9825285" y="6377997"/>
                  <a:pt x="9725923" y="6372757"/>
                  <a:pt x="9725915" y="6356381"/>
                </a:cubicBezTo>
                <a:cubicBezTo>
                  <a:pt x="9696279" y="6348066"/>
                  <a:pt x="9591199" y="6354143"/>
                  <a:pt x="9575033" y="6325258"/>
                </a:cubicBezTo>
                <a:cubicBezTo>
                  <a:pt x="9516434" y="6303128"/>
                  <a:pt x="9441613" y="6276805"/>
                  <a:pt x="9415626" y="6271777"/>
                </a:cubicBezTo>
                <a:cubicBezTo>
                  <a:pt x="9378293" y="6313495"/>
                  <a:pt x="9281935" y="6171365"/>
                  <a:pt x="9171493" y="6150430"/>
                </a:cubicBezTo>
                <a:cubicBezTo>
                  <a:pt x="9155426" y="6152396"/>
                  <a:pt x="9147439" y="6151015"/>
                  <a:pt x="9146018" y="6139864"/>
                </a:cubicBezTo>
                <a:cubicBezTo>
                  <a:pt x="9112029" y="6132441"/>
                  <a:pt x="9087339" y="6101138"/>
                  <a:pt x="9059635" y="6109957"/>
                </a:cubicBezTo>
                <a:cubicBezTo>
                  <a:pt x="9024424" y="6092144"/>
                  <a:pt x="9043048" y="6078417"/>
                  <a:pt x="9010911" y="6064789"/>
                </a:cubicBezTo>
                <a:lnTo>
                  <a:pt x="8866811" y="6028191"/>
                </a:lnTo>
                <a:cubicBezTo>
                  <a:pt x="8846465" y="6021172"/>
                  <a:pt x="8825221" y="6000527"/>
                  <a:pt x="8804584" y="5994237"/>
                </a:cubicBezTo>
                <a:lnTo>
                  <a:pt x="8783071" y="5990448"/>
                </a:lnTo>
                <a:lnTo>
                  <a:pt x="8770456" y="5978060"/>
                </a:lnTo>
                <a:cubicBezTo>
                  <a:pt x="8764772" y="5975259"/>
                  <a:pt x="8757695" y="5974720"/>
                  <a:pt x="8748297" y="5978070"/>
                </a:cubicBezTo>
                <a:cubicBezTo>
                  <a:pt x="8730344" y="5973495"/>
                  <a:pt x="8679808" y="5955894"/>
                  <a:pt x="8662742" y="5950603"/>
                </a:cubicBezTo>
                <a:lnTo>
                  <a:pt x="8645902" y="5946326"/>
                </a:lnTo>
                <a:lnTo>
                  <a:pt x="8638176" y="5938358"/>
                </a:lnTo>
                <a:cubicBezTo>
                  <a:pt x="8625897" y="5932642"/>
                  <a:pt x="8594811" y="5922073"/>
                  <a:pt x="8572224" y="5912032"/>
                </a:cubicBezTo>
                <a:cubicBezTo>
                  <a:pt x="8553809" y="5897782"/>
                  <a:pt x="8529845" y="5886100"/>
                  <a:pt x="8502655" y="5878114"/>
                </a:cubicBezTo>
                <a:cubicBezTo>
                  <a:pt x="8496990" y="5883034"/>
                  <a:pt x="8489611" y="5872566"/>
                  <a:pt x="8485159" y="5869819"/>
                </a:cubicBezTo>
                <a:cubicBezTo>
                  <a:pt x="8483457" y="5873482"/>
                  <a:pt x="8471232" y="5872664"/>
                  <a:pt x="8468539" y="5868711"/>
                </a:cubicBezTo>
                <a:cubicBezTo>
                  <a:pt x="8389167" y="5836352"/>
                  <a:pt x="8421742" y="5881497"/>
                  <a:pt x="8379810" y="5849376"/>
                </a:cubicBezTo>
                <a:cubicBezTo>
                  <a:pt x="8371729" y="5846373"/>
                  <a:pt x="8364483" y="5846766"/>
                  <a:pt x="8357758" y="5848601"/>
                </a:cubicBezTo>
                <a:lnTo>
                  <a:pt x="8315264" y="5836192"/>
                </a:lnTo>
                <a:cubicBezTo>
                  <a:pt x="8299077" y="5829531"/>
                  <a:pt x="8281671" y="5824011"/>
                  <a:pt x="8263455" y="5819793"/>
                </a:cubicBezTo>
                <a:cubicBezTo>
                  <a:pt x="8257386" y="5826849"/>
                  <a:pt x="8245582" y="5813448"/>
                  <a:pt x="8239287" y="5810141"/>
                </a:cubicBezTo>
                <a:cubicBezTo>
                  <a:pt x="8237965" y="5815186"/>
                  <a:pt x="8222226" y="5815108"/>
                  <a:pt x="8217888" y="5810039"/>
                </a:cubicBezTo>
                <a:cubicBezTo>
                  <a:pt x="8109447" y="5773303"/>
                  <a:pt x="8161302" y="5831037"/>
                  <a:pt x="8100547" y="5791517"/>
                </a:cubicBezTo>
                <a:cubicBezTo>
                  <a:pt x="8089574" y="5788167"/>
                  <a:pt x="8080448" y="5789295"/>
                  <a:pt x="8072316" y="5792309"/>
                </a:cubicBezTo>
                <a:lnTo>
                  <a:pt x="8056967" y="5800648"/>
                </a:lnTo>
                <a:lnTo>
                  <a:pt x="8047885" y="5795270"/>
                </a:lnTo>
                <a:cubicBezTo>
                  <a:pt x="8010204" y="5788738"/>
                  <a:pt x="7996426" y="5797608"/>
                  <a:pt x="7977128" y="5783189"/>
                </a:cubicBezTo>
                <a:cubicBezTo>
                  <a:pt x="7943466" y="5775577"/>
                  <a:pt x="7904823" y="5770953"/>
                  <a:pt x="7874392" y="5763715"/>
                </a:cubicBezTo>
                <a:cubicBezTo>
                  <a:pt x="7860337" y="5743777"/>
                  <a:pt x="7817541" y="5748989"/>
                  <a:pt x="7794543" y="5739759"/>
                </a:cubicBezTo>
                <a:cubicBezTo>
                  <a:pt x="7784688" y="5731467"/>
                  <a:pt x="7776709" y="5729004"/>
                  <a:pt x="7763762" y="5734031"/>
                </a:cubicBezTo>
                <a:cubicBezTo>
                  <a:pt x="7718781" y="5694154"/>
                  <a:pt x="7732231" y="5727368"/>
                  <a:pt x="7685889" y="5707234"/>
                </a:cubicBezTo>
                <a:cubicBezTo>
                  <a:pt x="7646521" y="5687607"/>
                  <a:pt x="7600389" y="5671470"/>
                  <a:pt x="7566744" y="5634586"/>
                </a:cubicBezTo>
                <a:cubicBezTo>
                  <a:pt x="7561306" y="5624813"/>
                  <a:pt x="7543589" y="5618525"/>
                  <a:pt x="7527170" y="5620542"/>
                </a:cubicBezTo>
                <a:cubicBezTo>
                  <a:pt x="7524343" y="5620889"/>
                  <a:pt x="7521664" y="5621475"/>
                  <a:pt x="7519214" y="5622280"/>
                </a:cubicBezTo>
                <a:cubicBezTo>
                  <a:pt x="7500062" y="5596964"/>
                  <a:pt x="7480476" y="5604337"/>
                  <a:pt x="7473157" y="5588143"/>
                </a:cubicBezTo>
                <a:cubicBezTo>
                  <a:pt x="7433415" y="5574859"/>
                  <a:pt x="7395118" y="5582388"/>
                  <a:pt x="7388000" y="5568063"/>
                </a:cubicBezTo>
                <a:cubicBezTo>
                  <a:pt x="7366403" y="5564920"/>
                  <a:pt x="7332262" y="5573848"/>
                  <a:pt x="7320876" y="5557698"/>
                </a:cubicBezTo>
                <a:cubicBezTo>
                  <a:pt x="7314891" y="5568111"/>
                  <a:pt x="7299319" y="5544964"/>
                  <a:pt x="7284480" y="5549820"/>
                </a:cubicBezTo>
                <a:cubicBezTo>
                  <a:pt x="7273570" y="5554430"/>
                  <a:pt x="7266301" y="5548483"/>
                  <a:pt x="7256619" y="5546379"/>
                </a:cubicBezTo>
                <a:cubicBezTo>
                  <a:pt x="7242503" y="5549088"/>
                  <a:pt x="7202543" y="5533379"/>
                  <a:pt x="7193112" y="5525289"/>
                </a:cubicBezTo>
                <a:cubicBezTo>
                  <a:pt x="7172259" y="5499151"/>
                  <a:pt x="7108617" y="5505485"/>
                  <a:pt x="7090943" y="5485177"/>
                </a:cubicBezTo>
                <a:cubicBezTo>
                  <a:pt x="7083637" y="5481419"/>
                  <a:pt x="7076140" y="5479148"/>
                  <a:pt x="7068566" y="5477809"/>
                </a:cubicBezTo>
                <a:lnTo>
                  <a:pt x="7023035" y="5476595"/>
                </a:lnTo>
                <a:lnTo>
                  <a:pt x="7001197" y="5476163"/>
                </a:lnTo>
                <a:cubicBezTo>
                  <a:pt x="7016126" y="5454256"/>
                  <a:pt x="6943549" y="5466815"/>
                  <a:pt x="6967472" y="5451057"/>
                </a:cubicBezTo>
                <a:cubicBezTo>
                  <a:pt x="6931240" y="5443544"/>
                  <a:pt x="6920843" y="5429649"/>
                  <a:pt x="6883334" y="5418880"/>
                </a:cubicBezTo>
                <a:lnTo>
                  <a:pt x="6742417" y="5386446"/>
                </a:lnTo>
                <a:cubicBezTo>
                  <a:pt x="6690532" y="5366095"/>
                  <a:pt x="6665174" y="5364632"/>
                  <a:pt x="6618315" y="5353085"/>
                </a:cubicBezTo>
                <a:cubicBezTo>
                  <a:pt x="6581698" y="5304210"/>
                  <a:pt x="6547395" y="5315779"/>
                  <a:pt x="6521050" y="5283194"/>
                </a:cubicBezTo>
                <a:cubicBezTo>
                  <a:pt x="6469114" y="5268862"/>
                  <a:pt x="6472597" y="5253957"/>
                  <a:pt x="6414460" y="5253832"/>
                </a:cubicBezTo>
                <a:lnTo>
                  <a:pt x="6362535" y="5220502"/>
                </a:lnTo>
                <a:cubicBezTo>
                  <a:pt x="6350866" y="5213881"/>
                  <a:pt x="6347641" y="5215777"/>
                  <a:pt x="6344443" y="5214103"/>
                </a:cubicBezTo>
                <a:lnTo>
                  <a:pt x="6343344" y="5210454"/>
                </a:lnTo>
                <a:lnTo>
                  <a:pt x="6333344" y="5205307"/>
                </a:lnTo>
                <a:lnTo>
                  <a:pt x="6315602" y="5193288"/>
                </a:lnTo>
                <a:lnTo>
                  <a:pt x="6310442" y="5192802"/>
                </a:lnTo>
                <a:lnTo>
                  <a:pt x="6280815" y="5177420"/>
                </a:lnTo>
                <a:lnTo>
                  <a:pt x="6279533" y="5178045"/>
                </a:lnTo>
                <a:cubicBezTo>
                  <a:pt x="6275980" y="5179097"/>
                  <a:pt x="6272084" y="5179212"/>
                  <a:pt x="6267362" y="5177370"/>
                </a:cubicBezTo>
                <a:cubicBezTo>
                  <a:pt x="6261796" y="5192470"/>
                  <a:pt x="6259530" y="5180933"/>
                  <a:pt x="6246095" y="5174167"/>
                </a:cubicBezTo>
                <a:lnTo>
                  <a:pt x="6155252" y="5161201"/>
                </a:lnTo>
                <a:lnTo>
                  <a:pt x="6148525" y="5158442"/>
                </a:lnTo>
                <a:lnTo>
                  <a:pt x="6148187" y="5158573"/>
                </a:lnTo>
                <a:cubicBezTo>
                  <a:pt x="6146292" y="5158370"/>
                  <a:pt x="6143916" y="5157611"/>
                  <a:pt x="6140686" y="5156032"/>
                </a:cubicBezTo>
                <a:lnTo>
                  <a:pt x="6136260" y="5153413"/>
                </a:lnTo>
                <a:lnTo>
                  <a:pt x="6123208" y="5148061"/>
                </a:lnTo>
                <a:lnTo>
                  <a:pt x="6117367" y="5147451"/>
                </a:lnTo>
                <a:lnTo>
                  <a:pt x="5957305" y="5146062"/>
                </a:lnTo>
                <a:cubicBezTo>
                  <a:pt x="5920540" y="5140405"/>
                  <a:pt x="5887096" y="5142015"/>
                  <a:pt x="5857259" y="5132052"/>
                </a:cubicBezTo>
                <a:cubicBezTo>
                  <a:pt x="5843335" y="5135303"/>
                  <a:pt x="5830921" y="5135493"/>
                  <a:pt x="5821375" y="5125606"/>
                </a:cubicBezTo>
                <a:cubicBezTo>
                  <a:pt x="5786501" y="5122615"/>
                  <a:pt x="5775399" y="5132648"/>
                  <a:pt x="5755916" y="5120171"/>
                </a:cubicBezTo>
                <a:cubicBezTo>
                  <a:pt x="5732132" y="5135438"/>
                  <a:pt x="5732735" y="5128211"/>
                  <a:pt x="5725007" y="5121437"/>
                </a:cubicBezTo>
                <a:lnTo>
                  <a:pt x="5723810" y="5120848"/>
                </a:lnTo>
                <a:lnTo>
                  <a:pt x="5720531" y="5123048"/>
                </a:lnTo>
                <a:lnTo>
                  <a:pt x="5714794" y="5123371"/>
                </a:lnTo>
                <a:lnTo>
                  <a:pt x="5700141" y="5120131"/>
                </a:lnTo>
                <a:lnTo>
                  <a:pt x="5694799" y="5118234"/>
                </a:lnTo>
                <a:cubicBezTo>
                  <a:pt x="5691058" y="5117179"/>
                  <a:pt x="5688491" y="5116804"/>
                  <a:pt x="5686627" y="5116903"/>
                </a:cubicBezTo>
                <a:lnTo>
                  <a:pt x="5686371" y="5117086"/>
                </a:lnTo>
                <a:lnTo>
                  <a:pt x="5678818" y="5115416"/>
                </a:lnTo>
                <a:cubicBezTo>
                  <a:pt x="5666199" y="5112102"/>
                  <a:pt x="5654035" y="5108410"/>
                  <a:pt x="5642547" y="5104511"/>
                </a:cubicBezTo>
                <a:cubicBezTo>
                  <a:pt x="5629444" y="5114945"/>
                  <a:pt x="5588783" y="5093343"/>
                  <a:pt x="5587979" y="5116963"/>
                </a:cubicBezTo>
                <a:cubicBezTo>
                  <a:pt x="5572317" y="5112380"/>
                  <a:pt x="5564904" y="5101292"/>
                  <a:pt x="5566635" y="5117158"/>
                </a:cubicBezTo>
                <a:cubicBezTo>
                  <a:pt x="5561375" y="5116079"/>
                  <a:pt x="5557787" y="5116811"/>
                  <a:pt x="5554952" y="5118417"/>
                </a:cubicBezTo>
                <a:lnTo>
                  <a:pt x="5554039" y="5119241"/>
                </a:lnTo>
                <a:lnTo>
                  <a:pt x="5514253" y="5109018"/>
                </a:lnTo>
                <a:lnTo>
                  <a:pt x="5492156" y="5099904"/>
                </a:lnTo>
                <a:lnTo>
                  <a:pt x="5480446" y="5096385"/>
                </a:lnTo>
                <a:lnTo>
                  <a:pt x="5477744" y="5092939"/>
                </a:lnTo>
                <a:cubicBezTo>
                  <a:pt x="5474490" y="5090581"/>
                  <a:pt x="5469391" y="5088951"/>
                  <a:pt x="5460150" y="5088988"/>
                </a:cubicBezTo>
                <a:lnTo>
                  <a:pt x="5457901" y="5089459"/>
                </a:lnTo>
                <a:lnTo>
                  <a:pt x="5444243" y="5082761"/>
                </a:lnTo>
                <a:cubicBezTo>
                  <a:pt x="5439993" y="5080007"/>
                  <a:pt x="5436418" y="5076805"/>
                  <a:pt x="5433825" y="5072992"/>
                </a:cubicBezTo>
                <a:cubicBezTo>
                  <a:pt x="5379442" y="5082090"/>
                  <a:pt x="5336110" y="5058382"/>
                  <a:pt x="5280996" y="5052402"/>
                </a:cubicBezTo>
                <a:cubicBezTo>
                  <a:pt x="5250806" y="5043777"/>
                  <a:pt x="5168599" y="5048109"/>
                  <a:pt x="5161582" y="5019668"/>
                </a:cubicBezTo>
                <a:cubicBezTo>
                  <a:pt x="5121870" y="5011383"/>
                  <a:pt x="5095637" y="5009222"/>
                  <a:pt x="5042717" y="5002692"/>
                </a:cubicBezTo>
                <a:cubicBezTo>
                  <a:pt x="4991136" y="4972487"/>
                  <a:pt x="4902282" y="4979360"/>
                  <a:pt x="4840514" y="4959306"/>
                </a:cubicBezTo>
                <a:cubicBezTo>
                  <a:pt x="4799904" y="4976415"/>
                  <a:pt x="4824087" y="4958371"/>
                  <a:pt x="4786778" y="4956661"/>
                </a:cubicBezTo>
                <a:cubicBezTo>
                  <a:pt x="4801901" y="4937231"/>
                  <a:pt x="4739845" y="4961208"/>
                  <a:pt x="4743741" y="4937104"/>
                </a:cubicBezTo>
                <a:cubicBezTo>
                  <a:pt x="4736829" y="4937557"/>
                  <a:pt x="4730010" y="4938753"/>
                  <a:pt x="4723136" y="4940138"/>
                </a:cubicBezTo>
                <a:lnTo>
                  <a:pt x="4719535" y="4940850"/>
                </a:lnTo>
                <a:lnTo>
                  <a:pt x="4706143" y="4939586"/>
                </a:lnTo>
                <a:lnTo>
                  <a:pt x="4701098" y="4944372"/>
                </a:lnTo>
                <a:lnTo>
                  <a:pt x="4680034" y="4946157"/>
                </a:lnTo>
                <a:cubicBezTo>
                  <a:pt x="4672339" y="4946029"/>
                  <a:pt x="4664292" y="4944964"/>
                  <a:pt x="4655740" y="4942396"/>
                </a:cubicBezTo>
                <a:cubicBezTo>
                  <a:pt x="4636359" y="4929384"/>
                  <a:pt x="4599700" y="4935346"/>
                  <a:pt x="4569298" y="4929596"/>
                </a:cubicBezTo>
                <a:lnTo>
                  <a:pt x="4555977" y="4924356"/>
                </a:lnTo>
                <a:lnTo>
                  <a:pt x="4508949" y="4921648"/>
                </a:lnTo>
                <a:cubicBezTo>
                  <a:pt x="4495668" y="4920437"/>
                  <a:pt x="4482007" y="4918694"/>
                  <a:pt x="4467838" y="4915993"/>
                </a:cubicBezTo>
                <a:lnTo>
                  <a:pt x="4441948" y="4909300"/>
                </a:lnTo>
                <a:lnTo>
                  <a:pt x="4394719" y="4901820"/>
                </a:lnTo>
                <a:lnTo>
                  <a:pt x="4356810" y="4905146"/>
                </a:lnTo>
                <a:lnTo>
                  <a:pt x="4222144" y="4909117"/>
                </a:lnTo>
                <a:cubicBezTo>
                  <a:pt x="4202488" y="4913903"/>
                  <a:pt x="4184742" y="4933491"/>
                  <a:pt x="4160481" y="4923474"/>
                </a:cubicBezTo>
                <a:cubicBezTo>
                  <a:pt x="4165854" y="4934564"/>
                  <a:pt x="4131661" y="4919946"/>
                  <a:pt x="4124879" y="4929303"/>
                </a:cubicBezTo>
                <a:cubicBezTo>
                  <a:pt x="4120895" y="4937086"/>
                  <a:pt x="4109593" y="4934464"/>
                  <a:pt x="4100114" y="4936007"/>
                </a:cubicBezTo>
                <a:cubicBezTo>
                  <a:pt x="4091835" y="4943256"/>
                  <a:pt x="4045978" y="4943549"/>
                  <a:pt x="4030957" y="4939826"/>
                </a:cubicBezTo>
                <a:cubicBezTo>
                  <a:pt x="3989825" y="4924453"/>
                  <a:pt x="3946860" y="4952050"/>
                  <a:pt x="3913764" y="4940618"/>
                </a:cubicBezTo>
                <a:cubicBezTo>
                  <a:pt x="3904534" y="4939906"/>
                  <a:pt x="3896577" y="4940543"/>
                  <a:pt x="3889457" y="4942017"/>
                </a:cubicBezTo>
                <a:lnTo>
                  <a:pt x="3871115" y="4948115"/>
                </a:lnTo>
                <a:lnTo>
                  <a:pt x="3869086" y="4953796"/>
                </a:lnTo>
                <a:lnTo>
                  <a:pt x="3856124" y="4955351"/>
                </a:lnTo>
                <a:lnTo>
                  <a:pt x="3835967" y="4964002"/>
                </a:lnTo>
                <a:cubicBezTo>
                  <a:pt x="3826465" y="4939857"/>
                  <a:pt x="3782586" y="4975947"/>
                  <a:pt x="3785910" y="4953998"/>
                </a:cubicBezTo>
                <a:cubicBezTo>
                  <a:pt x="3750785" y="4960085"/>
                  <a:pt x="3699033" y="4941571"/>
                  <a:pt x="3671085" y="4966563"/>
                </a:cubicBezTo>
                <a:cubicBezTo>
                  <a:pt x="3621255" y="4971431"/>
                  <a:pt x="3562637" y="4982991"/>
                  <a:pt x="3486928" y="4983204"/>
                </a:cubicBezTo>
                <a:cubicBezTo>
                  <a:pt x="3446030" y="4983424"/>
                  <a:pt x="3343460" y="4965124"/>
                  <a:pt x="3280956" y="4963864"/>
                </a:cubicBezTo>
                <a:cubicBezTo>
                  <a:pt x="3227193" y="4969510"/>
                  <a:pt x="3256481" y="4962609"/>
                  <a:pt x="3211563" y="4982704"/>
                </a:cubicBezTo>
                <a:cubicBezTo>
                  <a:pt x="3207119" y="4979549"/>
                  <a:pt x="3170070" y="4977192"/>
                  <a:pt x="3164681" y="4975408"/>
                </a:cubicBezTo>
                <a:lnTo>
                  <a:pt x="3127171" y="4968229"/>
                </a:lnTo>
                <a:lnTo>
                  <a:pt x="3096889" y="4965619"/>
                </a:lnTo>
                <a:cubicBezTo>
                  <a:pt x="3088441" y="4967572"/>
                  <a:pt x="3082883" y="4967054"/>
                  <a:pt x="3078620" y="4965444"/>
                </a:cubicBezTo>
                <a:lnTo>
                  <a:pt x="3074275" y="4962670"/>
                </a:lnTo>
                <a:lnTo>
                  <a:pt x="3036436" y="4957455"/>
                </a:lnTo>
                <a:lnTo>
                  <a:pt x="3031995" y="4958829"/>
                </a:lnTo>
                <a:lnTo>
                  <a:pt x="2994028" y="4956800"/>
                </a:lnTo>
                <a:cubicBezTo>
                  <a:pt x="2992299" y="4958944"/>
                  <a:pt x="2989407" y="4960397"/>
                  <a:pt x="2984001" y="4960444"/>
                </a:cubicBezTo>
                <a:cubicBezTo>
                  <a:pt x="2994191" y="4975446"/>
                  <a:pt x="2981386" y="4966249"/>
                  <a:pt x="2964542" y="4965062"/>
                </a:cubicBezTo>
                <a:cubicBezTo>
                  <a:pt x="2976613" y="4988096"/>
                  <a:pt x="2927627" y="4975618"/>
                  <a:pt x="2921274" y="4988440"/>
                </a:cubicBezTo>
                <a:cubicBezTo>
                  <a:pt x="2908629" y="4987050"/>
                  <a:pt x="2895476" y="4985998"/>
                  <a:pt x="2882111" y="4985411"/>
                </a:cubicBezTo>
                <a:lnTo>
                  <a:pt x="2874282" y="4985361"/>
                </a:lnTo>
                <a:cubicBezTo>
                  <a:pt x="2874237" y="4985437"/>
                  <a:pt x="2874193" y="4985514"/>
                  <a:pt x="2874147" y="4985591"/>
                </a:cubicBezTo>
                <a:cubicBezTo>
                  <a:pt x="2872492" y="4986074"/>
                  <a:pt x="2869935" y="4986243"/>
                  <a:pt x="2865932" y="4985999"/>
                </a:cubicBezTo>
                <a:lnTo>
                  <a:pt x="2860008" y="4985269"/>
                </a:lnTo>
                <a:lnTo>
                  <a:pt x="2844819" y="4985172"/>
                </a:lnTo>
                <a:lnTo>
                  <a:pt x="2839735" y="4986676"/>
                </a:lnTo>
                <a:lnTo>
                  <a:pt x="2837922" y="4989488"/>
                </a:lnTo>
                <a:lnTo>
                  <a:pt x="2836507" y="4989165"/>
                </a:lnTo>
                <a:cubicBezTo>
                  <a:pt x="2825749" y="4984209"/>
                  <a:pt x="2822382" y="4977089"/>
                  <a:pt x="2808859" y="4996804"/>
                </a:cubicBezTo>
                <a:cubicBezTo>
                  <a:pt x="2784233" y="4988767"/>
                  <a:pt x="2779499" y="5000786"/>
                  <a:pt x="2745907" y="5005126"/>
                </a:cubicBezTo>
                <a:cubicBezTo>
                  <a:pt x="2731796" y="4997536"/>
                  <a:pt x="2720518" y="5000295"/>
                  <a:pt x="2709519" y="5006333"/>
                </a:cubicBezTo>
                <a:cubicBezTo>
                  <a:pt x="2676766" y="5002878"/>
                  <a:pt x="2646981" y="5011377"/>
                  <a:pt x="2610212" y="5013529"/>
                </a:cubicBezTo>
                <a:cubicBezTo>
                  <a:pt x="2570359" y="5003730"/>
                  <a:pt x="2550109" y="5021491"/>
                  <a:pt x="2510814" y="5023713"/>
                </a:cubicBezTo>
                <a:cubicBezTo>
                  <a:pt x="2476639" y="5006722"/>
                  <a:pt x="2482834" y="5038639"/>
                  <a:pt x="2462736" y="5045398"/>
                </a:cubicBezTo>
                <a:lnTo>
                  <a:pt x="2457050" y="5046022"/>
                </a:lnTo>
                <a:lnTo>
                  <a:pt x="2442184" y="5043549"/>
                </a:lnTo>
                <a:lnTo>
                  <a:pt x="2436703" y="5041929"/>
                </a:lnTo>
                <a:cubicBezTo>
                  <a:pt x="2432888" y="5041072"/>
                  <a:pt x="2430299" y="5040830"/>
                  <a:pt x="2428451" y="5041027"/>
                </a:cubicBezTo>
                <a:lnTo>
                  <a:pt x="2420551" y="5039949"/>
                </a:lnTo>
                <a:cubicBezTo>
                  <a:pt x="2407700" y="5037296"/>
                  <a:pt x="2395274" y="5034239"/>
                  <a:pt x="2383501" y="5030941"/>
                </a:cubicBezTo>
                <a:cubicBezTo>
                  <a:pt x="2362992" y="5032521"/>
                  <a:pt x="2317884" y="5047662"/>
                  <a:pt x="2297493" y="5049431"/>
                </a:cubicBezTo>
                <a:lnTo>
                  <a:pt x="2261156" y="5041558"/>
                </a:lnTo>
                <a:lnTo>
                  <a:pt x="2200581" y="5024964"/>
                </a:lnTo>
                <a:lnTo>
                  <a:pt x="2198380" y="5025550"/>
                </a:lnTo>
                <a:lnTo>
                  <a:pt x="2116066" y="5019568"/>
                </a:lnTo>
                <a:cubicBezTo>
                  <a:pt x="2111600" y="5017036"/>
                  <a:pt x="2059664" y="5006071"/>
                  <a:pt x="2056754" y="5002394"/>
                </a:cubicBezTo>
                <a:cubicBezTo>
                  <a:pt x="2003393" y="5014336"/>
                  <a:pt x="1998298" y="5008800"/>
                  <a:pt x="1942916" y="5005703"/>
                </a:cubicBezTo>
                <a:cubicBezTo>
                  <a:pt x="1882138" y="4994708"/>
                  <a:pt x="1836966" y="4976630"/>
                  <a:pt x="1796717" y="4970423"/>
                </a:cubicBezTo>
                <a:cubicBezTo>
                  <a:pt x="1724075" y="4959337"/>
                  <a:pt x="1636218" y="4936339"/>
                  <a:pt x="1583222" y="4931235"/>
                </a:cubicBezTo>
                <a:cubicBezTo>
                  <a:pt x="1544265" y="4950469"/>
                  <a:pt x="1556109" y="4927628"/>
                  <a:pt x="1518821" y="4927872"/>
                </a:cubicBezTo>
                <a:cubicBezTo>
                  <a:pt x="1497291" y="4925112"/>
                  <a:pt x="1483221" y="4916728"/>
                  <a:pt x="1471837" y="4914678"/>
                </a:cubicBezTo>
                <a:lnTo>
                  <a:pt x="1450515" y="4915578"/>
                </a:lnTo>
                <a:lnTo>
                  <a:pt x="1437078" y="4915016"/>
                </a:lnTo>
                <a:lnTo>
                  <a:pt x="1432462" y="4920065"/>
                </a:lnTo>
                <a:lnTo>
                  <a:pt x="1411645" y="4922952"/>
                </a:lnTo>
                <a:cubicBezTo>
                  <a:pt x="1384856" y="4920079"/>
                  <a:pt x="1306656" y="4907389"/>
                  <a:pt x="1271729" y="4902828"/>
                </a:cubicBezTo>
                <a:cubicBezTo>
                  <a:pt x="1258697" y="4896954"/>
                  <a:pt x="1213546" y="4890036"/>
                  <a:pt x="1202076" y="4895589"/>
                </a:cubicBezTo>
                <a:cubicBezTo>
                  <a:pt x="1192059" y="4895561"/>
                  <a:pt x="1182171" y="4891311"/>
                  <a:pt x="1174670" y="4898040"/>
                </a:cubicBezTo>
                <a:cubicBezTo>
                  <a:pt x="1163701" y="4905820"/>
                  <a:pt x="1136874" y="4886643"/>
                  <a:pt x="1137035" y="4897965"/>
                </a:cubicBezTo>
                <a:cubicBezTo>
                  <a:pt x="1117838" y="4884693"/>
                  <a:pt x="1091386" y="4900421"/>
                  <a:pt x="1069882" y="4901859"/>
                </a:cubicBezTo>
                <a:cubicBezTo>
                  <a:pt x="1055589" y="4889467"/>
                  <a:pt x="1024570" y="4904705"/>
                  <a:pt x="980935" y="4900090"/>
                </a:cubicBezTo>
                <a:cubicBezTo>
                  <a:pt x="947614" y="4895538"/>
                  <a:pt x="913224" y="4886405"/>
                  <a:pt x="869960" y="4874547"/>
                </a:cubicBezTo>
                <a:cubicBezTo>
                  <a:pt x="819114" y="4845820"/>
                  <a:pt x="768074" y="4839770"/>
                  <a:pt x="721345" y="4828937"/>
                </a:cubicBezTo>
                <a:cubicBezTo>
                  <a:pt x="667944" y="4819060"/>
                  <a:pt x="698286" y="4848426"/>
                  <a:pt x="635428" y="4819153"/>
                </a:cubicBezTo>
                <a:cubicBezTo>
                  <a:pt x="626286" y="4826707"/>
                  <a:pt x="617638" y="4825980"/>
                  <a:pt x="604106" y="4819994"/>
                </a:cubicBezTo>
                <a:cubicBezTo>
                  <a:pt x="583276" y="4822237"/>
                  <a:pt x="539859" y="4835097"/>
                  <a:pt x="510451" y="4832608"/>
                </a:cubicBezTo>
                <a:cubicBezTo>
                  <a:pt x="489781" y="4829929"/>
                  <a:pt x="443867" y="4807857"/>
                  <a:pt x="427656" y="4805062"/>
                </a:cubicBezTo>
                <a:cubicBezTo>
                  <a:pt x="424088" y="4806479"/>
                  <a:pt x="419580" y="4809736"/>
                  <a:pt x="413184" y="4815837"/>
                </a:cubicBezTo>
                <a:cubicBezTo>
                  <a:pt x="387673" y="4805882"/>
                  <a:pt x="379855" y="4817328"/>
                  <a:pt x="341772" y="4818825"/>
                </a:cubicBezTo>
                <a:cubicBezTo>
                  <a:pt x="327795" y="4810179"/>
                  <a:pt x="314729" y="4811964"/>
                  <a:pt x="301266" y="4817000"/>
                </a:cubicBezTo>
                <a:cubicBezTo>
                  <a:pt x="265781" y="4810886"/>
                  <a:pt x="231017" y="4816794"/>
                  <a:pt x="189886" y="4815871"/>
                </a:cubicBezTo>
                <a:cubicBezTo>
                  <a:pt x="147910" y="4802917"/>
                  <a:pt x="121702" y="4818738"/>
                  <a:pt x="77762" y="4817675"/>
                </a:cubicBezTo>
                <a:cubicBezTo>
                  <a:pt x="38733" y="4795315"/>
                  <a:pt x="44308" y="4840244"/>
                  <a:pt x="8164" y="4835320"/>
                </a:cubicBezTo>
                <a:lnTo>
                  <a:pt x="0" y="4832771"/>
                </a:lnTo>
                <a:close/>
              </a:path>
            </a:pathLst>
          </a:custGeom>
        </p:spPr>
      </p:pic>
      <p:sp>
        <p:nvSpPr>
          <p:cNvPr id="2" name="Title 1">
            <a:extLst>
              <a:ext uri="{FF2B5EF4-FFF2-40B4-BE49-F238E27FC236}">
                <a16:creationId xmlns:a16="http://schemas.microsoft.com/office/drawing/2014/main" id="{36701BFC-4EF5-B5D6-7C82-6ECBB0941FCA}"/>
              </a:ext>
            </a:extLst>
          </p:cNvPr>
          <p:cNvSpPr>
            <a:spLocks noGrp="1"/>
          </p:cNvSpPr>
          <p:nvPr>
            <p:ph type="ctrTitle"/>
          </p:nvPr>
        </p:nvSpPr>
        <p:spPr>
          <a:xfrm>
            <a:off x="599818" y="5234320"/>
            <a:ext cx="6931319" cy="752217"/>
          </a:xfrm>
        </p:spPr>
        <p:txBody>
          <a:bodyPr anchor="b">
            <a:noAutofit/>
          </a:bodyPr>
          <a:lstStyle/>
          <a:p>
            <a:pPr algn="l"/>
            <a:r>
              <a:rPr lang="en-GB" sz="5400" b="1" dirty="0">
                <a:solidFill>
                  <a:schemeClr val="tx1">
                    <a:lumMod val="85000"/>
                    <a:lumOff val="15000"/>
                  </a:schemeClr>
                </a:solidFill>
                <a:latin typeface="Goudy Old Style" panose="02020502050305020303" pitchFamily="18" charset="77"/>
              </a:rPr>
              <a:t>Eternal Sovereign</a:t>
            </a:r>
          </a:p>
        </p:txBody>
      </p:sp>
      <p:sp>
        <p:nvSpPr>
          <p:cNvPr id="3" name="Subtitle 2">
            <a:extLst>
              <a:ext uri="{FF2B5EF4-FFF2-40B4-BE49-F238E27FC236}">
                <a16:creationId xmlns:a16="http://schemas.microsoft.com/office/drawing/2014/main" id="{4B6A256A-1513-C210-1FB9-88C20BD8EBDD}"/>
              </a:ext>
            </a:extLst>
          </p:cNvPr>
          <p:cNvSpPr>
            <a:spLocks noGrp="1"/>
          </p:cNvSpPr>
          <p:nvPr>
            <p:ph type="subTitle" idx="1"/>
          </p:nvPr>
        </p:nvSpPr>
        <p:spPr>
          <a:xfrm>
            <a:off x="599819" y="6059086"/>
            <a:ext cx="6931319" cy="349725"/>
          </a:xfrm>
        </p:spPr>
        <p:txBody>
          <a:bodyPr anchor="t">
            <a:normAutofit fontScale="92500" lnSpcReduction="20000"/>
          </a:bodyPr>
          <a:lstStyle/>
          <a:p>
            <a:pPr algn="l"/>
            <a:r>
              <a:rPr lang="en-GB" dirty="0">
                <a:solidFill>
                  <a:schemeClr val="tx1">
                    <a:lumMod val="85000"/>
                    <a:lumOff val="15000"/>
                  </a:schemeClr>
                </a:solidFill>
                <a:latin typeface="Goudy Old Style" panose="02020502050305020303" pitchFamily="18" charset="77"/>
              </a:rPr>
              <a:t>Revealing Christ as the Lamb, Priest &amp; King</a:t>
            </a:r>
          </a:p>
        </p:txBody>
      </p:sp>
      <p:pic>
        <p:nvPicPr>
          <p:cNvPr id="7" name="Picture 6" descr="A logo with a bird and a branch&#10;&#10;Description automatically generated">
            <a:extLst>
              <a:ext uri="{FF2B5EF4-FFF2-40B4-BE49-F238E27FC236}">
                <a16:creationId xmlns:a16="http://schemas.microsoft.com/office/drawing/2014/main" id="{095981D7-4495-E3B7-2C29-757FD2481178}"/>
              </a:ext>
            </a:extLst>
          </p:cNvPr>
          <p:cNvPicPr>
            <a:picLocks noChangeAspect="1"/>
          </p:cNvPicPr>
          <p:nvPr/>
        </p:nvPicPr>
        <p:blipFill>
          <a:blip r:embed="rId3"/>
          <a:stretch>
            <a:fillRect/>
          </a:stretch>
        </p:blipFill>
        <p:spPr>
          <a:xfrm>
            <a:off x="0" y="0"/>
            <a:ext cx="2075980" cy="963827"/>
          </a:xfrm>
          <a:prstGeom prst="rect">
            <a:avLst/>
          </a:prstGeom>
        </p:spPr>
      </p:pic>
    </p:spTree>
    <p:extLst>
      <p:ext uri="{BB962C8B-B14F-4D97-AF65-F5344CB8AC3E}">
        <p14:creationId xmlns:p14="http://schemas.microsoft.com/office/powerpoint/2010/main" val="1250842714"/>
      </p:ext>
    </p:extLst>
  </p:cSld>
  <p:clrMapOvr>
    <a:masterClrMapping/>
  </p:clrMapOvr>
  <mc:AlternateContent xmlns:mc="http://schemas.openxmlformats.org/markup-compatibility/2006" xmlns:p14="http://schemas.microsoft.com/office/powerpoint/2010/main">
    <mc:Choice Requires="p14">
      <p:transition spd="slow" p14:dur="1200">
        <p14:reveal/>
      </p:transition>
    </mc:Choice>
    <mc:Fallback xmlns="">
      <p:transition spd="slow">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3B77970-CCF8-73F5-6BBF-65AA13B3FCA3}"/>
              </a:ext>
            </a:extLst>
          </p:cNvPr>
          <p:cNvSpPr>
            <a:spLocks noGrp="1"/>
          </p:cNvSpPr>
          <p:nvPr>
            <p:ph type="title"/>
          </p:nvPr>
        </p:nvSpPr>
        <p:spPr>
          <a:xfrm>
            <a:off x="304801" y="235821"/>
            <a:ext cx="6400799" cy="640872"/>
          </a:xfrm>
        </p:spPr>
        <p:txBody>
          <a:bodyPr anchor="b">
            <a:noAutofit/>
          </a:bodyPr>
          <a:lstStyle/>
          <a:p>
            <a:pPr algn="ctr"/>
            <a:r>
              <a:rPr lang="en-GB" sz="4000" b="1" dirty="0">
                <a:latin typeface="Goudy Old Style" panose="02020502050305020303" pitchFamily="18" charset="77"/>
              </a:rPr>
              <a:t>Preface</a:t>
            </a:r>
          </a:p>
        </p:txBody>
      </p:sp>
      <p:sp>
        <p:nvSpPr>
          <p:cNvPr id="37" name="Content Placeholder 36">
            <a:extLst>
              <a:ext uri="{FF2B5EF4-FFF2-40B4-BE49-F238E27FC236}">
                <a16:creationId xmlns:a16="http://schemas.microsoft.com/office/drawing/2014/main" id="{5293E93D-C2F7-0079-8244-C47A46C0369D}"/>
              </a:ext>
            </a:extLst>
          </p:cNvPr>
          <p:cNvSpPr>
            <a:spLocks noGrp="1"/>
          </p:cNvSpPr>
          <p:nvPr>
            <p:ph idx="1"/>
          </p:nvPr>
        </p:nvSpPr>
        <p:spPr>
          <a:xfrm>
            <a:off x="163630" y="1655546"/>
            <a:ext cx="6622181" cy="4475748"/>
          </a:xfrm>
        </p:spPr>
        <p:txBody>
          <a:bodyPr anchor="t">
            <a:normAutofit/>
          </a:bodyPr>
          <a:lstStyle/>
          <a:p>
            <a:r>
              <a:rPr lang="en-US" sz="2000" dirty="0">
                <a:latin typeface="Goudy Old Style" panose="02020502050305020303" pitchFamily="18" charset="77"/>
              </a:rPr>
              <a:t>Throughout the Scriptures is revealed the Divine plan of the Father, to save </a:t>
            </a:r>
            <a:r>
              <a:rPr lang="en-US" sz="2000" b="1" dirty="0">
                <a:latin typeface="Goudy Old Style" panose="02020502050305020303" pitchFamily="18" charset="77"/>
              </a:rPr>
              <a:t>fallen humanity</a:t>
            </a:r>
            <a:r>
              <a:rPr lang="en-US" sz="2000" dirty="0">
                <a:latin typeface="Goudy Old Style" panose="02020502050305020303" pitchFamily="18" charset="77"/>
              </a:rPr>
              <a:t>, through His Son, </a:t>
            </a:r>
            <a:r>
              <a:rPr lang="en-US" sz="2000" b="1" dirty="0">
                <a:latin typeface="Goudy Old Style" panose="02020502050305020303" pitchFamily="18" charset="77"/>
              </a:rPr>
              <a:t>Christ Jesus</a:t>
            </a:r>
            <a:r>
              <a:rPr lang="en-US" sz="2000" dirty="0">
                <a:latin typeface="Goudy Old Style" panose="02020502050305020303" pitchFamily="18" charset="77"/>
              </a:rPr>
              <a:t>, by the power of the Holy Spirit.</a:t>
            </a:r>
          </a:p>
          <a:p>
            <a:r>
              <a:rPr lang="en-US" sz="2000" dirty="0">
                <a:latin typeface="Goudy Old Style" panose="02020502050305020303" pitchFamily="18" charset="77"/>
              </a:rPr>
              <a:t>The </a:t>
            </a:r>
            <a:r>
              <a:rPr lang="en-US" sz="2000" b="1" dirty="0">
                <a:latin typeface="Goudy Old Style" panose="02020502050305020303" pitchFamily="18" charset="77"/>
              </a:rPr>
              <a:t>Triune Godhead</a:t>
            </a:r>
            <a:r>
              <a:rPr lang="en-US" sz="2000" dirty="0">
                <a:latin typeface="Goudy Old Style" panose="02020502050305020303" pitchFamily="18" charset="77"/>
              </a:rPr>
              <a:t>, ordained this perfect plan from the foundations of the world, before humanity was ever created. </a:t>
            </a:r>
          </a:p>
          <a:p>
            <a:r>
              <a:rPr lang="en-US" sz="2000" dirty="0">
                <a:latin typeface="Goudy Old Style" panose="02020502050305020303" pitchFamily="18" charset="77"/>
              </a:rPr>
              <a:t>God in His </a:t>
            </a:r>
            <a:r>
              <a:rPr lang="en-US" sz="2000" b="1" dirty="0">
                <a:latin typeface="Goudy Old Style" panose="02020502050305020303" pitchFamily="18" charset="77"/>
              </a:rPr>
              <a:t>foreknowledge</a:t>
            </a:r>
            <a:r>
              <a:rPr lang="en-US" sz="2000" dirty="0">
                <a:latin typeface="Goudy Old Style" panose="02020502050305020303" pitchFamily="18" charset="77"/>
              </a:rPr>
              <a:t>, </a:t>
            </a:r>
            <a:r>
              <a:rPr lang="en-US" sz="2000" i="1" dirty="0">
                <a:latin typeface="Goudy Old Style" panose="02020502050305020303" pitchFamily="18" charset="77"/>
              </a:rPr>
              <a:t>knowing the end from the beginning</a:t>
            </a:r>
            <a:r>
              <a:rPr lang="en-US" sz="2000" dirty="0">
                <a:latin typeface="Goudy Old Style" panose="02020502050305020303" pitchFamily="18" charset="77"/>
              </a:rPr>
              <a:t>, put a plan in place that sinful humanity could be redeemed, and brought back to </a:t>
            </a:r>
            <a:r>
              <a:rPr lang="en-US" sz="2000" b="1" dirty="0">
                <a:latin typeface="Goudy Old Style" panose="02020502050305020303" pitchFamily="18" charset="77"/>
              </a:rPr>
              <a:t>moral perfection</a:t>
            </a:r>
            <a:r>
              <a:rPr lang="en-US" sz="2000" dirty="0">
                <a:latin typeface="Goudy Old Style" panose="02020502050305020303" pitchFamily="18" charset="77"/>
              </a:rPr>
              <a:t>.</a:t>
            </a:r>
          </a:p>
          <a:p>
            <a:r>
              <a:rPr lang="en-US" sz="2000" dirty="0">
                <a:latin typeface="Goudy Old Style" panose="02020502050305020303" pitchFamily="18" charset="77"/>
              </a:rPr>
              <a:t>This plan centers around </a:t>
            </a:r>
            <a:r>
              <a:rPr lang="en-US" sz="2000" b="1" dirty="0">
                <a:solidFill>
                  <a:srgbClr val="FF0000"/>
                </a:solidFill>
                <a:latin typeface="Goudy Old Style" panose="02020502050305020303" pitchFamily="18" charset="77"/>
              </a:rPr>
              <a:t>Christ</a:t>
            </a:r>
            <a:r>
              <a:rPr lang="en-US" sz="2000" dirty="0">
                <a:latin typeface="Goudy Old Style" panose="02020502050305020303" pitchFamily="18" charset="77"/>
              </a:rPr>
              <a:t>. “No man cometh to the Father but through Christ.” He is the way. </a:t>
            </a:r>
          </a:p>
          <a:p>
            <a:r>
              <a:rPr lang="en-US" sz="2000" dirty="0">
                <a:latin typeface="Goudy Old Style" panose="02020502050305020303" pitchFamily="18" charset="77"/>
              </a:rPr>
              <a:t>Jesus as </a:t>
            </a:r>
            <a:r>
              <a:rPr lang="en-US" sz="2000" b="1" dirty="0">
                <a:solidFill>
                  <a:srgbClr val="FF0000"/>
                </a:solidFill>
                <a:latin typeface="Goudy Old Style" panose="02020502050305020303" pitchFamily="18" charset="77"/>
              </a:rPr>
              <a:t>The Lamb</a:t>
            </a:r>
            <a:r>
              <a:rPr lang="en-US" sz="2000" dirty="0">
                <a:latin typeface="Goudy Old Style" panose="02020502050305020303" pitchFamily="18" charset="77"/>
              </a:rPr>
              <a:t>, </a:t>
            </a:r>
            <a:r>
              <a:rPr lang="en-US" sz="2000" b="1" dirty="0">
                <a:solidFill>
                  <a:srgbClr val="FF0000"/>
                </a:solidFill>
                <a:latin typeface="Goudy Old Style" panose="02020502050305020303" pitchFamily="18" charset="77"/>
              </a:rPr>
              <a:t>The High Priest </a:t>
            </a:r>
            <a:r>
              <a:rPr lang="en-US" sz="2000" dirty="0">
                <a:latin typeface="Goudy Old Style" panose="02020502050305020303" pitchFamily="18" charset="77"/>
              </a:rPr>
              <a:t>and </a:t>
            </a:r>
            <a:r>
              <a:rPr lang="en-US" sz="2000" b="1" dirty="0">
                <a:solidFill>
                  <a:srgbClr val="FF0000"/>
                </a:solidFill>
                <a:latin typeface="Goudy Old Style" panose="02020502050305020303" pitchFamily="18" charset="77"/>
              </a:rPr>
              <a:t>The King</a:t>
            </a:r>
            <a:r>
              <a:rPr lang="en-US" sz="2000" dirty="0">
                <a:latin typeface="Goudy Old Style" panose="02020502050305020303" pitchFamily="18" charset="77"/>
              </a:rPr>
              <a:t>, is the very </a:t>
            </a:r>
            <a:r>
              <a:rPr lang="en-US" sz="2000" b="1" u="sng" dirty="0">
                <a:latin typeface="Goudy Old Style" panose="02020502050305020303" pitchFamily="18" charset="77"/>
              </a:rPr>
              <a:t>foundation</a:t>
            </a:r>
            <a:r>
              <a:rPr lang="en-US" sz="2000" dirty="0">
                <a:latin typeface="Goudy Old Style" panose="02020502050305020303" pitchFamily="18" charset="77"/>
              </a:rPr>
              <a:t> of The Father’s Divine Plan. Without Christ, humanity would be destined to eternal destruction.</a:t>
            </a:r>
          </a:p>
        </p:txBody>
      </p:sp>
      <p:pic>
        <p:nvPicPr>
          <p:cNvPr id="10" name="Content Placeholder 9" descr="A group of people in white robes&#10;&#10;Description automatically generated">
            <a:extLst>
              <a:ext uri="{FF2B5EF4-FFF2-40B4-BE49-F238E27FC236}">
                <a16:creationId xmlns:a16="http://schemas.microsoft.com/office/drawing/2014/main" id="{DB05365D-E35A-D011-EAFF-0302AA50D7AB}"/>
              </a:ext>
            </a:extLst>
          </p:cNvPr>
          <p:cNvPicPr>
            <a:picLocks noChangeAspect="1"/>
          </p:cNvPicPr>
          <p:nvPr/>
        </p:nvPicPr>
        <p:blipFill rotWithShape="1">
          <a:blip r:embed="rId2"/>
          <a:srcRect l="20850" r="20872"/>
          <a:stretch/>
        </p:blipFill>
        <p:spPr>
          <a:xfrm>
            <a:off x="7112817" y="10"/>
            <a:ext cx="4955821" cy="6857990"/>
          </a:xfrm>
          <a:prstGeom prst="rect">
            <a:avLst/>
          </a:prstGeom>
        </p:spPr>
      </p:pic>
      <p:grpSp>
        <p:nvGrpSpPr>
          <p:cNvPr id="40" name="Group 39">
            <a:extLst>
              <a:ext uri="{FF2B5EF4-FFF2-40B4-BE49-F238E27FC236}">
                <a16:creationId xmlns:a16="http://schemas.microsoft.com/office/drawing/2014/main" id="{A5AFD70F-20E3-55D2-E154-7D4FACFBB016}"/>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2068638" y="0"/>
            <a:ext cx="123362" cy="6858000"/>
            <a:chOff x="12068638" y="0"/>
            <a:chExt cx="123362" cy="6858000"/>
          </a:xfrm>
        </p:grpSpPr>
        <p:sp>
          <p:nvSpPr>
            <p:cNvPr id="41" name="Rectangle 40">
              <a:extLst>
                <a:ext uri="{FF2B5EF4-FFF2-40B4-BE49-F238E27FC236}">
                  <a16:creationId xmlns:a16="http://schemas.microsoft.com/office/drawing/2014/main" id="{2FBDB812-268E-7EC5-B48A-7522718164E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2068638" y="0"/>
              <a:ext cx="123362" cy="6858000"/>
            </a:xfrm>
            <a:prstGeom prst="rect">
              <a:avLst/>
            </a:prstGeom>
            <a:gradFill>
              <a:gsLst>
                <a:gs pos="0">
                  <a:schemeClr val="accent2"/>
                </a:gs>
                <a:gs pos="100000">
                  <a:schemeClr val="accent5"/>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2" name="Rectangle 41">
              <a:extLst>
                <a:ext uri="{FF2B5EF4-FFF2-40B4-BE49-F238E27FC236}">
                  <a16:creationId xmlns:a16="http://schemas.microsoft.com/office/drawing/2014/main" id="{EDA30E18-AA70-D998-AAFC-727CB0367F5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2068638" y="3527553"/>
              <a:ext cx="123362" cy="3330447"/>
            </a:xfrm>
            <a:prstGeom prst="rect">
              <a:avLst/>
            </a:prstGeom>
            <a:gradFill>
              <a:gsLst>
                <a:gs pos="19000">
                  <a:schemeClr val="accent5">
                    <a:lumMod val="60000"/>
                    <a:lumOff val="40000"/>
                    <a:alpha val="0"/>
                  </a:schemeClr>
                </a:gs>
                <a:gs pos="100000">
                  <a:schemeClr val="accent5">
                    <a:lumMod val="60000"/>
                    <a:lumOff val="40000"/>
                  </a:schemeClr>
                </a:gs>
              </a:gsLst>
              <a:lin ang="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Tree>
    <p:extLst>
      <p:ext uri="{BB962C8B-B14F-4D97-AF65-F5344CB8AC3E}">
        <p14:creationId xmlns:p14="http://schemas.microsoft.com/office/powerpoint/2010/main" val="1852907707"/>
      </p:ext>
    </p:extLst>
  </p:cSld>
  <p:clrMapOvr>
    <a:masterClrMapping/>
  </p:clrMapOvr>
  <mc:AlternateContent xmlns:mc="http://schemas.openxmlformats.org/markup-compatibility/2006" xmlns:p14="http://schemas.microsoft.com/office/powerpoint/2010/main">
    <mc:Choice Requires="p14">
      <p:transition spd="slow" p14:dur="1200">
        <p14:revea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7">
                                            <p:txEl>
                                              <p:pRg st="0" end="0"/>
                                            </p:txEl>
                                          </p:spTgt>
                                        </p:tgtEl>
                                        <p:attrNameLst>
                                          <p:attrName>style.visibility</p:attrName>
                                        </p:attrNameLst>
                                      </p:cBhvr>
                                      <p:to>
                                        <p:strVal val="visible"/>
                                      </p:to>
                                    </p:set>
                                    <p:anim calcmode="lin" valueType="num">
                                      <p:cBhvr additive="base">
                                        <p:cTn id="7" dur="500" fill="hold"/>
                                        <p:tgtEl>
                                          <p:spTgt spid="37">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7">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9" presetClass="entr" presetSubtype="0" fill="hold" nodeType="clickEffect">
                                  <p:stCondLst>
                                    <p:cond delay="0"/>
                                  </p:stCondLst>
                                  <p:childTnLst>
                                    <p:set>
                                      <p:cBhvr>
                                        <p:cTn id="12" dur="1" fill="hold">
                                          <p:stCondLst>
                                            <p:cond delay="0"/>
                                          </p:stCondLst>
                                        </p:cTn>
                                        <p:tgtEl>
                                          <p:spTgt spid="37">
                                            <p:txEl>
                                              <p:pRg st="1" end="1"/>
                                            </p:txEl>
                                          </p:spTgt>
                                        </p:tgtEl>
                                        <p:attrNameLst>
                                          <p:attrName>style.visibility</p:attrName>
                                        </p:attrNameLst>
                                      </p:cBhvr>
                                      <p:to>
                                        <p:strVal val="visible"/>
                                      </p:to>
                                    </p:set>
                                    <p:animEffect transition="in" filter="dissolve">
                                      <p:cBhvr>
                                        <p:cTn id="13" dur="500"/>
                                        <p:tgtEl>
                                          <p:spTgt spid="37">
                                            <p:txEl>
                                              <p:pRg st="1" end="1"/>
                                            </p:txEl>
                                          </p:spTgt>
                                        </p:tgtEl>
                                      </p:cBhvr>
                                    </p:animEffect>
                                  </p:childTnLst>
                                </p:cTn>
                              </p:par>
                            </p:childTnLst>
                          </p:cTn>
                        </p:par>
                      </p:childTnLst>
                    </p:cTn>
                  </p:par>
                  <p:par>
                    <p:cTn id="14" fill="hold">
                      <p:stCondLst>
                        <p:cond delay="indefinite"/>
                      </p:stCondLst>
                      <p:childTnLst>
                        <p:par>
                          <p:cTn id="15" fill="hold">
                            <p:stCondLst>
                              <p:cond delay="0"/>
                            </p:stCondLst>
                            <p:childTnLst>
                              <p:par>
                                <p:cTn id="16" presetID="5" presetClass="entr" presetSubtype="10" fill="hold" nodeType="clickEffect">
                                  <p:stCondLst>
                                    <p:cond delay="0"/>
                                  </p:stCondLst>
                                  <p:childTnLst>
                                    <p:set>
                                      <p:cBhvr>
                                        <p:cTn id="17" dur="1" fill="hold">
                                          <p:stCondLst>
                                            <p:cond delay="0"/>
                                          </p:stCondLst>
                                        </p:cTn>
                                        <p:tgtEl>
                                          <p:spTgt spid="37">
                                            <p:txEl>
                                              <p:pRg st="2" end="2"/>
                                            </p:txEl>
                                          </p:spTgt>
                                        </p:tgtEl>
                                        <p:attrNameLst>
                                          <p:attrName>style.visibility</p:attrName>
                                        </p:attrNameLst>
                                      </p:cBhvr>
                                      <p:to>
                                        <p:strVal val="visible"/>
                                      </p:to>
                                    </p:set>
                                    <p:animEffect transition="in" filter="checkerboard(across)">
                                      <p:cBhvr>
                                        <p:cTn id="18" dur="500"/>
                                        <p:tgtEl>
                                          <p:spTgt spid="37">
                                            <p:txEl>
                                              <p:pRg st="2" end="2"/>
                                            </p:txEl>
                                          </p:spTgt>
                                        </p:tgtEl>
                                      </p:cBhvr>
                                    </p:animEffect>
                                  </p:childTnLst>
                                </p:cTn>
                              </p:par>
                            </p:childTnLst>
                          </p:cTn>
                        </p:par>
                      </p:childTnLst>
                    </p:cTn>
                  </p:par>
                  <p:par>
                    <p:cTn id="19" fill="hold">
                      <p:stCondLst>
                        <p:cond delay="indefinite"/>
                      </p:stCondLst>
                      <p:childTnLst>
                        <p:par>
                          <p:cTn id="20" fill="hold">
                            <p:stCondLst>
                              <p:cond delay="0"/>
                            </p:stCondLst>
                            <p:childTnLst>
                              <p:par>
                                <p:cTn id="21" presetID="2" presetClass="entr" presetSubtype="4" fill="hold" nodeType="clickEffect">
                                  <p:stCondLst>
                                    <p:cond delay="0"/>
                                  </p:stCondLst>
                                  <p:childTnLst>
                                    <p:set>
                                      <p:cBhvr>
                                        <p:cTn id="22" dur="1" fill="hold">
                                          <p:stCondLst>
                                            <p:cond delay="0"/>
                                          </p:stCondLst>
                                        </p:cTn>
                                        <p:tgtEl>
                                          <p:spTgt spid="37">
                                            <p:txEl>
                                              <p:pRg st="3" end="3"/>
                                            </p:txEl>
                                          </p:spTgt>
                                        </p:tgtEl>
                                        <p:attrNameLst>
                                          <p:attrName>style.visibility</p:attrName>
                                        </p:attrNameLst>
                                      </p:cBhvr>
                                      <p:to>
                                        <p:strVal val="visible"/>
                                      </p:to>
                                    </p:set>
                                    <p:anim calcmode="lin" valueType="num">
                                      <p:cBhvr additive="base">
                                        <p:cTn id="23" dur="500" fill="hold"/>
                                        <p:tgtEl>
                                          <p:spTgt spid="37">
                                            <p:txEl>
                                              <p:pRg st="3" end="3"/>
                                            </p:txEl>
                                          </p:spTgt>
                                        </p:tgtEl>
                                        <p:attrNameLst>
                                          <p:attrName>ppt_x</p:attrName>
                                        </p:attrNameLst>
                                      </p:cBhvr>
                                      <p:tavLst>
                                        <p:tav tm="0">
                                          <p:val>
                                            <p:strVal val="#ppt_x"/>
                                          </p:val>
                                        </p:tav>
                                        <p:tav tm="100000">
                                          <p:val>
                                            <p:strVal val="#ppt_x"/>
                                          </p:val>
                                        </p:tav>
                                      </p:tavLst>
                                    </p:anim>
                                    <p:anim calcmode="lin" valueType="num">
                                      <p:cBhvr additive="base">
                                        <p:cTn id="24" dur="500" fill="hold"/>
                                        <p:tgtEl>
                                          <p:spTgt spid="37">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5" fill="hold">
                      <p:stCondLst>
                        <p:cond delay="indefinite"/>
                      </p:stCondLst>
                      <p:childTnLst>
                        <p:par>
                          <p:cTn id="26" fill="hold">
                            <p:stCondLst>
                              <p:cond delay="0"/>
                            </p:stCondLst>
                            <p:childTnLst>
                              <p:par>
                                <p:cTn id="27" presetID="9" presetClass="entr" presetSubtype="0" fill="hold" nodeType="clickEffect">
                                  <p:stCondLst>
                                    <p:cond delay="0"/>
                                  </p:stCondLst>
                                  <p:childTnLst>
                                    <p:set>
                                      <p:cBhvr>
                                        <p:cTn id="28" dur="1" fill="hold">
                                          <p:stCondLst>
                                            <p:cond delay="0"/>
                                          </p:stCondLst>
                                        </p:cTn>
                                        <p:tgtEl>
                                          <p:spTgt spid="37">
                                            <p:txEl>
                                              <p:pRg st="4" end="4"/>
                                            </p:txEl>
                                          </p:spTgt>
                                        </p:tgtEl>
                                        <p:attrNameLst>
                                          <p:attrName>style.visibility</p:attrName>
                                        </p:attrNameLst>
                                      </p:cBhvr>
                                      <p:to>
                                        <p:strVal val="visible"/>
                                      </p:to>
                                    </p:set>
                                    <p:animEffect transition="in" filter="dissolve">
                                      <p:cBhvr>
                                        <p:cTn id="29" dur="500"/>
                                        <p:tgtEl>
                                          <p:spTgt spid="37">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3B77970-CCF8-73F5-6BBF-65AA13B3FCA3}"/>
              </a:ext>
            </a:extLst>
          </p:cNvPr>
          <p:cNvSpPr>
            <a:spLocks noGrp="1"/>
          </p:cNvSpPr>
          <p:nvPr>
            <p:ph type="title"/>
          </p:nvPr>
        </p:nvSpPr>
        <p:spPr>
          <a:xfrm>
            <a:off x="304801" y="235821"/>
            <a:ext cx="6400799" cy="640872"/>
          </a:xfrm>
        </p:spPr>
        <p:txBody>
          <a:bodyPr anchor="b">
            <a:noAutofit/>
          </a:bodyPr>
          <a:lstStyle/>
          <a:p>
            <a:pPr algn="ctr"/>
            <a:r>
              <a:rPr lang="en-GB" sz="4000" b="1" dirty="0">
                <a:latin typeface="Goudy Old Style" panose="02020502050305020303" pitchFamily="18" charset="77"/>
              </a:rPr>
              <a:t>Preface</a:t>
            </a:r>
          </a:p>
        </p:txBody>
      </p:sp>
      <p:sp>
        <p:nvSpPr>
          <p:cNvPr id="37" name="Content Placeholder 36">
            <a:extLst>
              <a:ext uri="{FF2B5EF4-FFF2-40B4-BE49-F238E27FC236}">
                <a16:creationId xmlns:a16="http://schemas.microsoft.com/office/drawing/2014/main" id="{5293E93D-C2F7-0079-8244-C47A46C0369D}"/>
              </a:ext>
            </a:extLst>
          </p:cNvPr>
          <p:cNvSpPr>
            <a:spLocks noGrp="1"/>
          </p:cNvSpPr>
          <p:nvPr>
            <p:ph idx="1"/>
          </p:nvPr>
        </p:nvSpPr>
        <p:spPr>
          <a:xfrm>
            <a:off x="163630" y="972151"/>
            <a:ext cx="6622181" cy="5650029"/>
          </a:xfrm>
        </p:spPr>
        <p:txBody>
          <a:bodyPr anchor="t">
            <a:normAutofit/>
          </a:bodyPr>
          <a:lstStyle/>
          <a:p>
            <a:r>
              <a:rPr lang="en-US" sz="1900" dirty="0">
                <a:latin typeface="Goudy Old Style" panose="02020502050305020303" pitchFamily="18" charset="77"/>
              </a:rPr>
              <a:t>“And if Christ </a:t>
            </a:r>
            <a:r>
              <a:rPr lang="en-US" sz="1900" b="1" dirty="0">
                <a:latin typeface="Goudy Old Style" panose="02020502050305020303" pitchFamily="18" charset="77"/>
              </a:rPr>
              <a:t>be not risen</a:t>
            </a:r>
            <a:r>
              <a:rPr lang="en-US" sz="1900" dirty="0">
                <a:latin typeface="Goudy Old Style" panose="02020502050305020303" pitchFamily="18" charset="77"/>
              </a:rPr>
              <a:t>, then is our preaching vain, and </a:t>
            </a:r>
            <a:r>
              <a:rPr lang="en-US" sz="1900" b="1" dirty="0">
                <a:latin typeface="Goudy Old Style" panose="02020502050305020303" pitchFamily="18" charset="77"/>
              </a:rPr>
              <a:t>your faith is also vain</a:t>
            </a:r>
            <a:r>
              <a:rPr lang="en-US" sz="1900" dirty="0">
                <a:latin typeface="Goudy Old Style" panose="02020502050305020303" pitchFamily="18" charset="77"/>
              </a:rPr>
              <a:t>. Yea, and we are found false witnesses of God; because we have testified of God that he raised up Christ: whom he raised not up, </a:t>
            </a:r>
            <a:r>
              <a:rPr lang="en-US" sz="1900" b="1" dirty="0">
                <a:latin typeface="Goudy Old Style" panose="02020502050305020303" pitchFamily="18" charset="77"/>
              </a:rPr>
              <a:t>if so be that the dead rise not</a:t>
            </a:r>
            <a:r>
              <a:rPr lang="en-US" sz="1900" dirty="0">
                <a:latin typeface="Goudy Old Style" panose="02020502050305020303" pitchFamily="18" charset="77"/>
              </a:rPr>
              <a:t>. For if the dead rise not, then is not Christ raised: </a:t>
            </a:r>
            <a:r>
              <a:rPr lang="en-US" sz="1900" b="1" dirty="0">
                <a:latin typeface="Goudy Old Style" panose="02020502050305020303" pitchFamily="18" charset="77"/>
              </a:rPr>
              <a:t>And if Christ be not raised, your faith is vain; ye are yet in your sins</a:t>
            </a:r>
            <a:r>
              <a:rPr lang="en-US" sz="1900" dirty="0">
                <a:latin typeface="Goudy Old Style" panose="02020502050305020303" pitchFamily="18" charset="77"/>
              </a:rPr>
              <a:t>. Then they also which are fallen asleep in Christ are perished. If in this life only we have hope in Christ, </a:t>
            </a:r>
            <a:r>
              <a:rPr lang="en-US" sz="1900" b="1" dirty="0">
                <a:latin typeface="Goudy Old Style" panose="02020502050305020303" pitchFamily="18" charset="77"/>
              </a:rPr>
              <a:t>we are of all men most miserabl</a:t>
            </a:r>
            <a:r>
              <a:rPr lang="en-US" sz="1900" dirty="0">
                <a:latin typeface="Goudy Old Style" panose="02020502050305020303" pitchFamily="18" charset="77"/>
              </a:rPr>
              <a:t>e.” </a:t>
            </a:r>
            <a:r>
              <a:rPr lang="en-US" sz="1900" b="1" dirty="0">
                <a:latin typeface="Goudy Old Style" panose="02020502050305020303" pitchFamily="18" charset="77"/>
              </a:rPr>
              <a:t>1 Corinthians 15:14-19</a:t>
            </a:r>
          </a:p>
          <a:p>
            <a:r>
              <a:rPr lang="en-US" sz="1900" dirty="0">
                <a:latin typeface="Goudy Old Style" panose="02020502050305020303" pitchFamily="18" charset="77"/>
              </a:rPr>
              <a:t>“…whose names are not written in the book of life of the Lamb slain </a:t>
            </a:r>
            <a:r>
              <a:rPr lang="en-US" sz="1900" u="sng" dirty="0">
                <a:solidFill>
                  <a:srgbClr val="FF0000"/>
                </a:solidFill>
                <a:latin typeface="Goudy Old Style" panose="02020502050305020303" pitchFamily="18" charset="77"/>
              </a:rPr>
              <a:t>from the foundation of the world</a:t>
            </a:r>
            <a:r>
              <a:rPr lang="en-US" sz="1900" dirty="0">
                <a:latin typeface="Goudy Old Style" panose="02020502050305020303" pitchFamily="18" charset="77"/>
              </a:rPr>
              <a:t>.” </a:t>
            </a:r>
            <a:r>
              <a:rPr lang="en-US" sz="1900" b="1" dirty="0">
                <a:latin typeface="Goudy Old Style" panose="02020502050305020303" pitchFamily="18" charset="77"/>
              </a:rPr>
              <a:t>Revelation 13:8</a:t>
            </a:r>
          </a:p>
          <a:p>
            <a:r>
              <a:rPr lang="en-US" sz="1900" dirty="0">
                <a:latin typeface="Goudy Old Style" panose="02020502050305020303" pitchFamily="18" charset="77"/>
              </a:rPr>
              <a:t>Blessed be the God and Father of our Lord Jesus Christ, who has blessed us with every spiritual blessing in the heavenly places </a:t>
            </a:r>
            <a:r>
              <a:rPr lang="en-US" sz="1900" b="1" dirty="0">
                <a:latin typeface="Goudy Old Style" panose="02020502050305020303" pitchFamily="18" charset="77"/>
              </a:rPr>
              <a:t>in Christ</a:t>
            </a:r>
            <a:r>
              <a:rPr lang="en-US" sz="1900" dirty="0">
                <a:latin typeface="Goudy Old Style" panose="02020502050305020303" pitchFamily="18" charset="77"/>
              </a:rPr>
              <a:t>, just as </a:t>
            </a:r>
            <a:r>
              <a:rPr lang="en-US" sz="1900" b="1" dirty="0">
                <a:latin typeface="Goudy Old Style" panose="02020502050305020303" pitchFamily="18" charset="77"/>
              </a:rPr>
              <a:t>He chose us</a:t>
            </a:r>
            <a:r>
              <a:rPr lang="en-US" sz="1900" dirty="0">
                <a:latin typeface="Goudy Old Style" panose="02020502050305020303" pitchFamily="18" charset="77"/>
              </a:rPr>
              <a:t> in Him </a:t>
            </a:r>
            <a:r>
              <a:rPr lang="en-US" sz="1900" b="1" dirty="0">
                <a:latin typeface="Goudy Old Style" panose="02020502050305020303" pitchFamily="18" charset="77"/>
              </a:rPr>
              <a:t>before the foundation of the world</a:t>
            </a:r>
            <a:r>
              <a:rPr lang="en-US" sz="1900" dirty="0">
                <a:latin typeface="Goudy Old Style" panose="02020502050305020303" pitchFamily="18" charset="77"/>
              </a:rPr>
              <a:t>, that we should be holy and without blame before Him in love. </a:t>
            </a:r>
            <a:r>
              <a:rPr lang="en-US" sz="1900" b="1" dirty="0">
                <a:latin typeface="Goudy Old Style" panose="02020502050305020303" pitchFamily="18" charset="77"/>
              </a:rPr>
              <a:t>Ephesians 1:3-4</a:t>
            </a:r>
            <a:endParaRPr lang="en-US" sz="1900" dirty="0">
              <a:latin typeface="Goudy Old Style" panose="02020502050305020303" pitchFamily="18" charset="77"/>
            </a:endParaRPr>
          </a:p>
          <a:p>
            <a:endParaRPr lang="en-US" sz="1900" dirty="0">
              <a:latin typeface="Goudy Old Style" panose="02020502050305020303" pitchFamily="18" charset="77"/>
            </a:endParaRPr>
          </a:p>
        </p:txBody>
      </p:sp>
      <p:pic>
        <p:nvPicPr>
          <p:cNvPr id="10" name="Content Placeholder 9" descr="A group of people in white robes&#10;&#10;Description automatically generated">
            <a:extLst>
              <a:ext uri="{FF2B5EF4-FFF2-40B4-BE49-F238E27FC236}">
                <a16:creationId xmlns:a16="http://schemas.microsoft.com/office/drawing/2014/main" id="{DB05365D-E35A-D011-EAFF-0302AA50D7AB}"/>
              </a:ext>
            </a:extLst>
          </p:cNvPr>
          <p:cNvPicPr>
            <a:picLocks noChangeAspect="1"/>
          </p:cNvPicPr>
          <p:nvPr/>
        </p:nvPicPr>
        <p:blipFill rotWithShape="1">
          <a:blip r:embed="rId2"/>
          <a:srcRect l="20850" r="20872"/>
          <a:stretch/>
        </p:blipFill>
        <p:spPr>
          <a:xfrm>
            <a:off x="7112817" y="10"/>
            <a:ext cx="4955821" cy="6857990"/>
          </a:xfrm>
          <a:prstGeom prst="rect">
            <a:avLst/>
          </a:prstGeom>
        </p:spPr>
      </p:pic>
      <p:grpSp>
        <p:nvGrpSpPr>
          <p:cNvPr id="40" name="Group 39">
            <a:extLst>
              <a:ext uri="{FF2B5EF4-FFF2-40B4-BE49-F238E27FC236}">
                <a16:creationId xmlns:a16="http://schemas.microsoft.com/office/drawing/2014/main" id="{A5AFD70F-20E3-55D2-E154-7D4FACFBB016}"/>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2068638" y="0"/>
            <a:ext cx="123362" cy="6858000"/>
            <a:chOff x="12068638" y="0"/>
            <a:chExt cx="123362" cy="6858000"/>
          </a:xfrm>
        </p:grpSpPr>
        <p:sp>
          <p:nvSpPr>
            <p:cNvPr id="41" name="Rectangle 40">
              <a:extLst>
                <a:ext uri="{FF2B5EF4-FFF2-40B4-BE49-F238E27FC236}">
                  <a16:creationId xmlns:a16="http://schemas.microsoft.com/office/drawing/2014/main" id="{2FBDB812-268E-7EC5-B48A-7522718164E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2068638" y="0"/>
              <a:ext cx="123362" cy="6858000"/>
            </a:xfrm>
            <a:prstGeom prst="rect">
              <a:avLst/>
            </a:prstGeom>
            <a:gradFill>
              <a:gsLst>
                <a:gs pos="0">
                  <a:schemeClr val="accent2"/>
                </a:gs>
                <a:gs pos="100000">
                  <a:schemeClr val="accent5"/>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2" name="Rectangle 41">
              <a:extLst>
                <a:ext uri="{FF2B5EF4-FFF2-40B4-BE49-F238E27FC236}">
                  <a16:creationId xmlns:a16="http://schemas.microsoft.com/office/drawing/2014/main" id="{EDA30E18-AA70-D998-AAFC-727CB0367F5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2068638" y="3527553"/>
              <a:ext cx="123362" cy="3330447"/>
            </a:xfrm>
            <a:prstGeom prst="rect">
              <a:avLst/>
            </a:prstGeom>
            <a:gradFill>
              <a:gsLst>
                <a:gs pos="19000">
                  <a:schemeClr val="accent5">
                    <a:lumMod val="60000"/>
                    <a:lumOff val="40000"/>
                    <a:alpha val="0"/>
                  </a:schemeClr>
                </a:gs>
                <a:gs pos="100000">
                  <a:schemeClr val="accent5">
                    <a:lumMod val="60000"/>
                    <a:lumOff val="40000"/>
                  </a:schemeClr>
                </a:gs>
              </a:gsLst>
              <a:lin ang="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Tree>
    <p:extLst>
      <p:ext uri="{BB962C8B-B14F-4D97-AF65-F5344CB8AC3E}">
        <p14:creationId xmlns:p14="http://schemas.microsoft.com/office/powerpoint/2010/main" val="3358306811"/>
      </p:ext>
    </p:extLst>
  </p:cSld>
  <p:clrMapOvr>
    <a:masterClrMapping/>
  </p:clrMapOvr>
  <mc:AlternateContent xmlns:mc="http://schemas.openxmlformats.org/markup-compatibility/2006" xmlns:p14="http://schemas.microsoft.com/office/powerpoint/2010/main">
    <mc:Choice Requires="p14">
      <p:transition spd="slow" p14:dur="1200">
        <p14:revea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2" presetClass="entr" presetSubtype="4" fill="hold" nodeType="clickEffect">
                                  <p:stCondLst>
                                    <p:cond delay="0"/>
                                  </p:stCondLst>
                                  <p:childTnLst>
                                    <p:set>
                                      <p:cBhvr>
                                        <p:cTn id="6" dur="1" fill="hold">
                                          <p:stCondLst>
                                            <p:cond delay="0"/>
                                          </p:stCondLst>
                                        </p:cTn>
                                        <p:tgtEl>
                                          <p:spTgt spid="37">
                                            <p:txEl>
                                              <p:pRg st="0" end="0"/>
                                            </p:txEl>
                                          </p:spTgt>
                                        </p:tgtEl>
                                        <p:attrNameLst>
                                          <p:attrName>style.visibility</p:attrName>
                                        </p:attrNameLst>
                                      </p:cBhvr>
                                      <p:to>
                                        <p:strVal val="visible"/>
                                      </p:to>
                                    </p:set>
                                    <p:anim calcmode="lin" valueType="num">
                                      <p:cBhvr additive="base">
                                        <p:cTn id="7" dur="500"/>
                                        <p:tgtEl>
                                          <p:spTgt spid="37">
                                            <p:txEl>
                                              <p:pRg st="0" end="0"/>
                                            </p:txEl>
                                          </p:spTgt>
                                        </p:tgtEl>
                                        <p:attrNameLst>
                                          <p:attrName>ppt_y</p:attrName>
                                        </p:attrNameLst>
                                      </p:cBhvr>
                                      <p:tavLst>
                                        <p:tav tm="0">
                                          <p:val>
                                            <p:strVal val="#ppt_y+#ppt_h*1.125000"/>
                                          </p:val>
                                        </p:tav>
                                        <p:tav tm="100000">
                                          <p:val>
                                            <p:strVal val="#ppt_y"/>
                                          </p:val>
                                        </p:tav>
                                      </p:tavLst>
                                    </p:anim>
                                    <p:animEffect transition="in" filter="wipe(up)">
                                      <p:cBhvr>
                                        <p:cTn id="8" dur="500"/>
                                        <p:tgtEl>
                                          <p:spTgt spid="37">
                                            <p:txEl>
                                              <p:pRg st="0" end="0"/>
                                            </p:txEl>
                                          </p:spTgt>
                                        </p:tgtEl>
                                      </p:cBhvr>
                                    </p:animEffect>
                                  </p:childTnLst>
                                </p:cTn>
                              </p:par>
                            </p:childTnLst>
                          </p:cTn>
                        </p:par>
                      </p:childTnLst>
                    </p:cTn>
                  </p:par>
                  <p:par>
                    <p:cTn id="9" fill="hold">
                      <p:stCondLst>
                        <p:cond delay="indefinite"/>
                      </p:stCondLst>
                      <p:childTnLst>
                        <p:par>
                          <p:cTn id="10" fill="hold">
                            <p:stCondLst>
                              <p:cond delay="0"/>
                            </p:stCondLst>
                            <p:childTnLst>
                              <p:par>
                                <p:cTn id="11" presetID="18" presetClass="entr" presetSubtype="12" fill="hold" nodeType="clickEffect">
                                  <p:stCondLst>
                                    <p:cond delay="0"/>
                                  </p:stCondLst>
                                  <p:childTnLst>
                                    <p:set>
                                      <p:cBhvr>
                                        <p:cTn id="12" dur="1" fill="hold">
                                          <p:stCondLst>
                                            <p:cond delay="0"/>
                                          </p:stCondLst>
                                        </p:cTn>
                                        <p:tgtEl>
                                          <p:spTgt spid="37">
                                            <p:txEl>
                                              <p:pRg st="1" end="1"/>
                                            </p:txEl>
                                          </p:spTgt>
                                        </p:tgtEl>
                                        <p:attrNameLst>
                                          <p:attrName>style.visibility</p:attrName>
                                        </p:attrNameLst>
                                      </p:cBhvr>
                                      <p:to>
                                        <p:strVal val="visible"/>
                                      </p:to>
                                    </p:set>
                                    <p:animEffect transition="in" filter="strips(downLeft)">
                                      <p:cBhvr>
                                        <p:cTn id="13" dur="500"/>
                                        <p:tgtEl>
                                          <p:spTgt spid="37">
                                            <p:txEl>
                                              <p:pRg st="1" end="1"/>
                                            </p:txEl>
                                          </p:spTgt>
                                        </p:tgtEl>
                                      </p:cBhvr>
                                    </p:animEffect>
                                  </p:childTnLst>
                                </p:cTn>
                              </p:par>
                            </p:childTnLst>
                          </p:cTn>
                        </p:par>
                      </p:childTnLst>
                    </p:cTn>
                  </p:par>
                  <p:par>
                    <p:cTn id="14" fill="hold">
                      <p:stCondLst>
                        <p:cond delay="indefinite"/>
                      </p:stCondLst>
                      <p:childTnLst>
                        <p:par>
                          <p:cTn id="15" fill="hold">
                            <p:stCondLst>
                              <p:cond delay="0"/>
                            </p:stCondLst>
                            <p:childTnLst>
                              <p:par>
                                <p:cTn id="16" presetID="18" presetClass="entr" presetSubtype="12" fill="hold" nodeType="clickEffect">
                                  <p:stCondLst>
                                    <p:cond delay="0"/>
                                  </p:stCondLst>
                                  <p:childTnLst>
                                    <p:set>
                                      <p:cBhvr>
                                        <p:cTn id="17" dur="1" fill="hold">
                                          <p:stCondLst>
                                            <p:cond delay="0"/>
                                          </p:stCondLst>
                                        </p:cTn>
                                        <p:tgtEl>
                                          <p:spTgt spid="37">
                                            <p:txEl>
                                              <p:pRg st="2" end="2"/>
                                            </p:txEl>
                                          </p:spTgt>
                                        </p:tgtEl>
                                        <p:attrNameLst>
                                          <p:attrName>style.visibility</p:attrName>
                                        </p:attrNameLst>
                                      </p:cBhvr>
                                      <p:to>
                                        <p:strVal val="visible"/>
                                      </p:to>
                                    </p:set>
                                    <p:animEffect transition="in" filter="strips(downLeft)">
                                      <p:cBhvr>
                                        <p:cTn id="18" dur="500"/>
                                        <p:tgtEl>
                                          <p:spTgt spid="37">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3B77970-CCF8-73F5-6BBF-65AA13B3FCA3}"/>
              </a:ext>
            </a:extLst>
          </p:cNvPr>
          <p:cNvSpPr>
            <a:spLocks noGrp="1"/>
          </p:cNvSpPr>
          <p:nvPr>
            <p:ph type="title"/>
          </p:nvPr>
        </p:nvSpPr>
        <p:spPr>
          <a:xfrm>
            <a:off x="111211" y="234126"/>
            <a:ext cx="5984789" cy="642566"/>
          </a:xfrm>
        </p:spPr>
        <p:txBody>
          <a:bodyPr anchor="b">
            <a:normAutofit/>
          </a:bodyPr>
          <a:lstStyle/>
          <a:p>
            <a:pPr algn="ctr"/>
            <a:r>
              <a:rPr lang="en-GB" sz="4000" dirty="0">
                <a:latin typeface="Goudy Old Style" panose="02020502050305020303" pitchFamily="18" charset="77"/>
              </a:rPr>
              <a:t>The Lamb Of God</a:t>
            </a:r>
          </a:p>
        </p:txBody>
      </p:sp>
      <p:sp>
        <p:nvSpPr>
          <p:cNvPr id="18" name="Content Placeholder 10">
            <a:extLst>
              <a:ext uri="{FF2B5EF4-FFF2-40B4-BE49-F238E27FC236}">
                <a16:creationId xmlns:a16="http://schemas.microsoft.com/office/drawing/2014/main" id="{350897D2-051C-1529-D3B1-E060FB2DCB8A}"/>
              </a:ext>
            </a:extLst>
          </p:cNvPr>
          <p:cNvSpPr>
            <a:spLocks noGrp="1"/>
          </p:cNvSpPr>
          <p:nvPr>
            <p:ph idx="1"/>
          </p:nvPr>
        </p:nvSpPr>
        <p:spPr>
          <a:xfrm>
            <a:off x="111211" y="1050324"/>
            <a:ext cx="5984789" cy="5573550"/>
          </a:xfrm>
        </p:spPr>
        <p:txBody>
          <a:bodyPr anchor="t">
            <a:normAutofit/>
          </a:bodyPr>
          <a:lstStyle/>
          <a:p>
            <a:r>
              <a:rPr lang="en-US" sz="2000" b="1" dirty="0">
                <a:latin typeface="Goudy Old Style" panose="02020502050305020303" pitchFamily="18" charset="77"/>
              </a:rPr>
              <a:t>Q. </a:t>
            </a:r>
            <a:r>
              <a:rPr lang="en-US" sz="2000" dirty="0">
                <a:latin typeface="Goudy Old Style" panose="02020502050305020303" pitchFamily="18" charset="77"/>
              </a:rPr>
              <a:t>In the Old Testament, there were multiple </a:t>
            </a:r>
            <a:r>
              <a:rPr lang="en-US" sz="2000" b="1" dirty="0">
                <a:latin typeface="Goudy Old Style" panose="02020502050305020303" pitchFamily="18" charset="77"/>
              </a:rPr>
              <a:t>clean beasts</a:t>
            </a:r>
            <a:r>
              <a:rPr lang="en-US" sz="2000" dirty="0">
                <a:latin typeface="Goudy Old Style" panose="02020502050305020303" pitchFamily="18" charset="77"/>
              </a:rPr>
              <a:t> which were used in </a:t>
            </a:r>
            <a:r>
              <a:rPr lang="en-US" sz="2000" b="1" dirty="0">
                <a:latin typeface="Goudy Old Style" panose="02020502050305020303" pitchFamily="18" charset="77"/>
              </a:rPr>
              <a:t>the sacrificial service</a:t>
            </a:r>
            <a:r>
              <a:rPr lang="en-US" sz="2000" dirty="0">
                <a:latin typeface="Goudy Old Style" panose="02020502050305020303" pitchFamily="18" charset="77"/>
              </a:rPr>
              <a:t>, what were they and what was the primary animal used?</a:t>
            </a:r>
          </a:p>
          <a:p>
            <a:r>
              <a:rPr lang="en-US" sz="2000" b="1" dirty="0">
                <a:latin typeface="Goudy Old Style" panose="02020502050305020303" pitchFamily="18" charset="77"/>
              </a:rPr>
              <a:t>A. </a:t>
            </a:r>
            <a:r>
              <a:rPr lang="en-US" sz="2000" dirty="0">
                <a:latin typeface="Goudy Old Style" panose="02020502050305020303" pitchFamily="18" charset="77"/>
              </a:rPr>
              <a:t>A calf, a lamb (</a:t>
            </a:r>
            <a:r>
              <a:rPr lang="en-US" sz="2000" i="1" dirty="0">
                <a:latin typeface="Goudy Old Style" panose="02020502050305020303" pitchFamily="18" charset="77"/>
              </a:rPr>
              <a:t>and all other sheep derivatives</a:t>
            </a:r>
            <a:r>
              <a:rPr lang="en-US" sz="2000" dirty="0">
                <a:latin typeface="Goudy Old Style" panose="02020502050305020303" pitchFamily="18" charset="77"/>
              </a:rPr>
              <a:t>), a kid of the goats, turtle dove and a pigeon.</a:t>
            </a:r>
          </a:p>
          <a:p>
            <a:r>
              <a:rPr lang="en-US" sz="2000" dirty="0">
                <a:latin typeface="Goudy Old Style" panose="02020502050305020303" pitchFamily="18" charset="77"/>
              </a:rPr>
              <a:t>Of these animals </a:t>
            </a:r>
            <a:r>
              <a:rPr lang="en-US" sz="2000" b="1" dirty="0">
                <a:latin typeface="Goudy Old Style" panose="02020502050305020303" pitchFamily="18" charset="77"/>
              </a:rPr>
              <a:t>the lamb </a:t>
            </a:r>
            <a:r>
              <a:rPr lang="en-US" sz="2000" dirty="0">
                <a:latin typeface="Goudy Old Style" panose="02020502050305020303" pitchFamily="18" charset="77"/>
              </a:rPr>
              <a:t>(</a:t>
            </a:r>
            <a:r>
              <a:rPr lang="en-US" sz="2000" i="1" dirty="0">
                <a:latin typeface="Goudy Old Style" panose="02020502050305020303" pitchFamily="18" charset="77"/>
              </a:rPr>
              <a:t>and all other sheep derivatives</a:t>
            </a:r>
            <a:r>
              <a:rPr lang="en-US" sz="2000" dirty="0">
                <a:latin typeface="Goudy Old Style" panose="02020502050305020303" pitchFamily="18" charset="77"/>
              </a:rPr>
              <a:t>) was the primary animal used.</a:t>
            </a:r>
          </a:p>
          <a:p>
            <a:r>
              <a:rPr lang="en-US" sz="2000" b="1" dirty="0">
                <a:latin typeface="Goudy Old Style" panose="02020502050305020303" pitchFamily="18" charset="77"/>
              </a:rPr>
              <a:t>Leviticus 1:2,3,5,10,14</a:t>
            </a:r>
          </a:p>
          <a:p>
            <a:r>
              <a:rPr lang="en-US" sz="2000" b="1" dirty="0">
                <a:latin typeface="Goudy Old Style" panose="02020502050305020303" pitchFamily="18" charset="77"/>
              </a:rPr>
              <a:t>Genesis 4:3-5</a:t>
            </a:r>
          </a:p>
          <a:p>
            <a:r>
              <a:rPr lang="en-US" sz="2000" b="1" dirty="0">
                <a:latin typeface="Goudy Old Style" panose="02020502050305020303" pitchFamily="18" charset="77"/>
              </a:rPr>
              <a:t>Genesis 22:7-8, 13</a:t>
            </a:r>
          </a:p>
          <a:p>
            <a:r>
              <a:rPr lang="en-US" sz="2000" b="1" dirty="0">
                <a:latin typeface="Goudy Old Style" panose="02020502050305020303" pitchFamily="18" charset="77"/>
              </a:rPr>
              <a:t>Exodus 12:3-5</a:t>
            </a:r>
          </a:p>
          <a:p>
            <a:pPr marL="0" indent="0">
              <a:buNone/>
            </a:pPr>
            <a:endParaRPr lang="en-US" sz="2000" b="1" dirty="0">
              <a:latin typeface="Goudy Old Style" panose="02020502050305020303" pitchFamily="18" charset="77"/>
            </a:endParaRPr>
          </a:p>
        </p:txBody>
      </p:sp>
      <p:pic>
        <p:nvPicPr>
          <p:cNvPr id="7" name="Content Placeholder 6" descr="A close up of a sheep&#10;&#10;Description automatically generated">
            <a:extLst>
              <a:ext uri="{FF2B5EF4-FFF2-40B4-BE49-F238E27FC236}">
                <a16:creationId xmlns:a16="http://schemas.microsoft.com/office/drawing/2014/main" id="{9CCCF6D2-87D5-633B-715D-704461379BC8}"/>
              </a:ext>
            </a:extLst>
          </p:cNvPr>
          <p:cNvPicPr>
            <a:picLocks noChangeAspect="1"/>
          </p:cNvPicPr>
          <p:nvPr/>
        </p:nvPicPr>
        <p:blipFill rotWithShape="1">
          <a:blip r:embed="rId2"/>
          <a:srcRect r="-1" b="3479"/>
          <a:stretch/>
        </p:blipFill>
        <p:spPr>
          <a:xfrm>
            <a:off x="6344483" y="234125"/>
            <a:ext cx="5578664" cy="6413809"/>
          </a:xfrm>
          <a:prstGeom prst="rect">
            <a:avLst/>
          </a:prstGeom>
        </p:spPr>
      </p:pic>
      <p:grpSp>
        <p:nvGrpSpPr>
          <p:cNvPr id="32" name="Group 31">
            <a:extLst>
              <a:ext uri="{FF2B5EF4-FFF2-40B4-BE49-F238E27FC236}">
                <a16:creationId xmlns:a16="http://schemas.microsoft.com/office/drawing/2014/main" id="{6258F736-B256-8039-9DC6-F4E49A5C5AD5}"/>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flipH="1">
            <a:off x="12068638" y="0"/>
            <a:ext cx="123362" cy="6858000"/>
            <a:chOff x="12068638" y="0"/>
            <a:chExt cx="123362" cy="6858000"/>
          </a:xfrm>
        </p:grpSpPr>
        <p:sp>
          <p:nvSpPr>
            <p:cNvPr id="27" name="Rectangle 26">
              <a:extLst>
                <a:ext uri="{FF2B5EF4-FFF2-40B4-BE49-F238E27FC236}">
                  <a16:creationId xmlns:a16="http://schemas.microsoft.com/office/drawing/2014/main" id="{10B4520A-996E-330C-99DA-69CA4D89E90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2068638" y="0"/>
              <a:ext cx="123362" cy="6858000"/>
            </a:xfrm>
            <a:prstGeom prst="rect">
              <a:avLst/>
            </a:prstGeom>
            <a:gradFill>
              <a:gsLst>
                <a:gs pos="0">
                  <a:schemeClr val="accent2"/>
                </a:gs>
                <a:gs pos="100000">
                  <a:schemeClr val="accent5"/>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Goudy Old Style" panose="02020502050305020303" pitchFamily="18" charset="77"/>
              </a:endParaRPr>
            </a:p>
          </p:txBody>
        </p:sp>
        <p:sp>
          <p:nvSpPr>
            <p:cNvPr id="33" name="Rectangle 32">
              <a:extLst>
                <a:ext uri="{FF2B5EF4-FFF2-40B4-BE49-F238E27FC236}">
                  <a16:creationId xmlns:a16="http://schemas.microsoft.com/office/drawing/2014/main" id="{EC8FA945-E356-695F-18D6-CAD4EF34FE4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2068638" y="3527553"/>
              <a:ext cx="123362" cy="3330447"/>
            </a:xfrm>
            <a:prstGeom prst="rect">
              <a:avLst/>
            </a:prstGeom>
            <a:gradFill>
              <a:gsLst>
                <a:gs pos="19000">
                  <a:schemeClr val="accent5">
                    <a:lumMod val="60000"/>
                    <a:lumOff val="40000"/>
                    <a:alpha val="0"/>
                  </a:schemeClr>
                </a:gs>
                <a:gs pos="100000">
                  <a:schemeClr val="accent5">
                    <a:lumMod val="60000"/>
                    <a:lumOff val="40000"/>
                  </a:schemeClr>
                </a:gs>
              </a:gsLst>
              <a:lin ang="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Goudy Old Style" panose="02020502050305020303" pitchFamily="18" charset="77"/>
              </a:endParaRPr>
            </a:p>
          </p:txBody>
        </p:sp>
      </p:grpSp>
    </p:spTree>
    <p:extLst>
      <p:ext uri="{BB962C8B-B14F-4D97-AF65-F5344CB8AC3E}">
        <p14:creationId xmlns:p14="http://schemas.microsoft.com/office/powerpoint/2010/main" val="4130514813"/>
      </p:ext>
    </p:extLst>
  </p:cSld>
  <p:clrMapOvr>
    <a:masterClrMapping/>
  </p:clrMapOvr>
  <mc:AlternateContent xmlns:mc="http://schemas.openxmlformats.org/markup-compatibility/2006" xmlns:p14="http://schemas.microsoft.com/office/powerpoint/2010/main">
    <mc:Choice Requires="p14">
      <p:transition spd="slow" p14:dur="1200">
        <p14:revea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nodeType="clickEffect">
                                  <p:stCondLst>
                                    <p:cond delay="0"/>
                                  </p:stCondLst>
                                  <p:childTnLst>
                                    <p:set>
                                      <p:cBhvr>
                                        <p:cTn id="6" dur="1" fill="hold">
                                          <p:stCondLst>
                                            <p:cond delay="0"/>
                                          </p:stCondLst>
                                        </p:cTn>
                                        <p:tgtEl>
                                          <p:spTgt spid="18">
                                            <p:txEl>
                                              <p:pRg st="0" end="0"/>
                                            </p:txEl>
                                          </p:spTgt>
                                        </p:tgtEl>
                                        <p:attrNameLst>
                                          <p:attrName>style.visibility</p:attrName>
                                        </p:attrNameLst>
                                      </p:cBhvr>
                                      <p:to>
                                        <p:strVal val="visible"/>
                                      </p:to>
                                    </p:set>
                                    <p:animEffect transition="in" filter="randombar(horizontal)">
                                      <p:cBhvr>
                                        <p:cTn id="7" dur="500"/>
                                        <p:tgtEl>
                                          <p:spTgt spid="18">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8" presetClass="entr" presetSubtype="12" fill="hold" nodeType="clickEffect">
                                  <p:stCondLst>
                                    <p:cond delay="0"/>
                                  </p:stCondLst>
                                  <p:childTnLst>
                                    <p:set>
                                      <p:cBhvr>
                                        <p:cTn id="11" dur="1" fill="hold">
                                          <p:stCondLst>
                                            <p:cond delay="0"/>
                                          </p:stCondLst>
                                        </p:cTn>
                                        <p:tgtEl>
                                          <p:spTgt spid="18">
                                            <p:txEl>
                                              <p:pRg st="1" end="1"/>
                                            </p:txEl>
                                          </p:spTgt>
                                        </p:tgtEl>
                                        <p:attrNameLst>
                                          <p:attrName>style.visibility</p:attrName>
                                        </p:attrNameLst>
                                      </p:cBhvr>
                                      <p:to>
                                        <p:strVal val="visible"/>
                                      </p:to>
                                    </p:set>
                                    <p:animEffect transition="in" filter="strips(downLeft)">
                                      <p:cBhvr>
                                        <p:cTn id="12" dur="500"/>
                                        <p:tgtEl>
                                          <p:spTgt spid="18">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2" presetClass="entr" presetSubtype="4" fill="hold" nodeType="clickEffect">
                                  <p:stCondLst>
                                    <p:cond delay="0"/>
                                  </p:stCondLst>
                                  <p:childTnLst>
                                    <p:set>
                                      <p:cBhvr>
                                        <p:cTn id="16" dur="1" fill="hold">
                                          <p:stCondLst>
                                            <p:cond delay="0"/>
                                          </p:stCondLst>
                                        </p:cTn>
                                        <p:tgtEl>
                                          <p:spTgt spid="18">
                                            <p:txEl>
                                              <p:pRg st="2" end="2"/>
                                            </p:txEl>
                                          </p:spTgt>
                                        </p:tgtEl>
                                        <p:attrNameLst>
                                          <p:attrName>style.visibility</p:attrName>
                                        </p:attrNameLst>
                                      </p:cBhvr>
                                      <p:to>
                                        <p:strVal val="visible"/>
                                      </p:to>
                                    </p:set>
                                    <p:anim calcmode="lin" valueType="num">
                                      <p:cBhvr additive="base">
                                        <p:cTn id="17" dur="500"/>
                                        <p:tgtEl>
                                          <p:spTgt spid="18">
                                            <p:txEl>
                                              <p:pRg st="2" end="2"/>
                                            </p:txEl>
                                          </p:spTgt>
                                        </p:tgtEl>
                                        <p:attrNameLst>
                                          <p:attrName>ppt_y</p:attrName>
                                        </p:attrNameLst>
                                      </p:cBhvr>
                                      <p:tavLst>
                                        <p:tav tm="0">
                                          <p:val>
                                            <p:strVal val="#ppt_y+#ppt_h*1.125000"/>
                                          </p:val>
                                        </p:tav>
                                        <p:tav tm="100000">
                                          <p:val>
                                            <p:strVal val="#ppt_y"/>
                                          </p:val>
                                        </p:tav>
                                      </p:tavLst>
                                    </p:anim>
                                    <p:animEffect transition="in" filter="wipe(up)">
                                      <p:cBhvr>
                                        <p:cTn id="18" dur="500"/>
                                        <p:tgtEl>
                                          <p:spTgt spid="18">
                                            <p:txEl>
                                              <p:pRg st="2" end="2"/>
                                            </p:txEl>
                                          </p:spTgt>
                                        </p:tgtEl>
                                      </p:cBhvr>
                                    </p:animEffect>
                                  </p:childTnLst>
                                </p:cTn>
                              </p:par>
                            </p:childTnLst>
                          </p:cTn>
                        </p:par>
                      </p:childTnLst>
                    </p:cTn>
                  </p:par>
                  <p:par>
                    <p:cTn id="19" fill="hold">
                      <p:stCondLst>
                        <p:cond delay="indefinite"/>
                      </p:stCondLst>
                      <p:childTnLst>
                        <p:par>
                          <p:cTn id="20" fill="hold">
                            <p:stCondLst>
                              <p:cond delay="0"/>
                            </p:stCondLst>
                            <p:childTnLst>
                              <p:par>
                                <p:cTn id="21" presetID="22" presetClass="entr" presetSubtype="4" fill="hold" nodeType="clickEffect">
                                  <p:stCondLst>
                                    <p:cond delay="0"/>
                                  </p:stCondLst>
                                  <p:childTnLst>
                                    <p:set>
                                      <p:cBhvr>
                                        <p:cTn id="22" dur="1" fill="hold">
                                          <p:stCondLst>
                                            <p:cond delay="0"/>
                                          </p:stCondLst>
                                        </p:cTn>
                                        <p:tgtEl>
                                          <p:spTgt spid="18">
                                            <p:txEl>
                                              <p:pRg st="3" end="3"/>
                                            </p:txEl>
                                          </p:spTgt>
                                        </p:tgtEl>
                                        <p:attrNameLst>
                                          <p:attrName>style.visibility</p:attrName>
                                        </p:attrNameLst>
                                      </p:cBhvr>
                                      <p:to>
                                        <p:strVal val="visible"/>
                                      </p:to>
                                    </p:set>
                                    <p:animEffect transition="in" filter="wipe(down)">
                                      <p:cBhvr>
                                        <p:cTn id="23" dur="500"/>
                                        <p:tgtEl>
                                          <p:spTgt spid="18">
                                            <p:txEl>
                                              <p:pRg st="3" end="3"/>
                                            </p:txEl>
                                          </p:spTgt>
                                        </p:tgtEl>
                                      </p:cBhvr>
                                    </p:animEffect>
                                  </p:childTnLst>
                                </p:cTn>
                              </p:par>
                              <p:par>
                                <p:cTn id="24" presetID="22" presetClass="entr" presetSubtype="4" fill="hold" nodeType="withEffect">
                                  <p:stCondLst>
                                    <p:cond delay="0"/>
                                  </p:stCondLst>
                                  <p:childTnLst>
                                    <p:set>
                                      <p:cBhvr>
                                        <p:cTn id="25" dur="1" fill="hold">
                                          <p:stCondLst>
                                            <p:cond delay="0"/>
                                          </p:stCondLst>
                                        </p:cTn>
                                        <p:tgtEl>
                                          <p:spTgt spid="18">
                                            <p:txEl>
                                              <p:pRg st="4" end="4"/>
                                            </p:txEl>
                                          </p:spTgt>
                                        </p:tgtEl>
                                        <p:attrNameLst>
                                          <p:attrName>style.visibility</p:attrName>
                                        </p:attrNameLst>
                                      </p:cBhvr>
                                      <p:to>
                                        <p:strVal val="visible"/>
                                      </p:to>
                                    </p:set>
                                    <p:animEffect transition="in" filter="wipe(down)">
                                      <p:cBhvr>
                                        <p:cTn id="26" dur="500"/>
                                        <p:tgtEl>
                                          <p:spTgt spid="18">
                                            <p:txEl>
                                              <p:pRg st="4" end="4"/>
                                            </p:txEl>
                                          </p:spTgt>
                                        </p:tgtEl>
                                      </p:cBhvr>
                                    </p:animEffect>
                                  </p:childTnLst>
                                </p:cTn>
                              </p:par>
                              <p:par>
                                <p:cTn id="27" presetID="22" presetClass="entr" presetSubtype="4" fill="hold" nodeType="withEffect">
                                  <p:stCondLst>
                                    <p:cond delay="0"/>
                                  </p:stCondLst>
                                  <p:childTnLst>
                                    <p:set>
                                      <p:cBhvr>
                                        <p:cTn id="28" dur="1" fill="hold">
                                          <p:stCondLst>
                                            <p:cond delay="0"/>
                                          </p:stCondLst>
                                        </p:cTn>
                                        <p:tgtEl>
                                          <p:spTgt spid="18">
                                            <p:txEl>
                                              <p:pRg st="5" end="5"/>
                                            </p:txEl>
                                          </p:spTgt>
                                        </p:tgtEl>
                                        <p:attrNameLst>
                                          <p:attrName>style.visibility</p:attrName>
                                        </p:attrNameLst>
                                      </p:cBhvr>
                                      <p:to>
                                        <p:strVal val="visible"/>
                                      </p:to>
                                    </p:set>
                                    <p:animEffect transition="in" filter="wipe(down)">
                                      <p:cBhvr>
                                        <p:cTn id="29" dur="500"/>
                                        <p:tgtEl>
                                          <p:spTgt spid="18">
                                            <p:txEl>
                                              <p:pRg st="5" end="5"/>
                                            </p:txEl>
                                          </p:spTgt>
                                        </p:tgtEl>
                                      </p:cBhvr>
                                    </p:animEffect>
                                  </p:childTnLst>
                                </p:cTn>
                              </p:par>
                              <p:par>
                                <p:cTn id="30" presetID="22" presetClass="entr" presetSubtype="4" fill="hold" nodeType="withEffect">
                                  <p:stCondLst>
                                    <p:cond delay="0"/>
                                  </p:stCondLst>
                                  <p:childTnLst>
                                    <p:set>
                                      <p:cBhvr>
                                        <p:cTn id="31" dur="1" fill="hold">
                                          <p:stCondLst>
                                            <p:cond delay="0"/>
                                          </p:stCondLst>
                                        </p:cTn>
                                        <p:tgtEl>
                                          <p:spTgt spid="18">
                                            <p:txEl>
                                              <p:pRg st="6" end="6"/>
                                            </p:txEl>
                                          </p:spTgt>
                                        </p:tgtEl>
                                        <p:attrNameLst>
                                          <p:attrName>style.visibility</p:attrName>
                                        </p:attrNameLst>
                                      </p:cBhvr>
                                      <p:to>
                                        <p:strVal val="visible"/>
                                      </p:to>
                                    </p:set>
                                    <p:animEffect transition="in" filter="wipe(down)">
                                      <p:cBhvr>
                                        <p:cTn id="32" dur="500"/>
                                        <p:tgtEl>
                                          <p:spTgt spid="18">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3B77970-CCF8-73F5-6BBF-65AA13B3FCA3}"/>
              </a:ext>
            </a:extLst>
          </p:cNvPr>
          <p:cNvSpPr>
            <a:spLocks noGrp="1"/>
          </p:cNvSpPr>
          <p:nvPr>
            <p:ph type="title"/>
          </p:nvPr>
        </p:nvSpPr>
        <p:spPr>
          <a:xfrm>
            <a:off x="111211" y="234126"/>
            <a:ext cx="5984789" cy="642566"/>
          </a:xfrm>
        </p:spPr>
        <p:txBody>
          <a:bodyPr anchor="b">
            <a:normAutofit/>
          </a:bodyPr>
          <a:lstStyle/>
          <a:p>
            <a:pPr algn="ctr"/>
            <a:r>
              <a:rPr lang="en-GB" sz="4000" dirty="0">
                <a:latin typeface="Goudy Old Style" panose="02020502050305020303" pitchFamily="18" charset="77"/>
              </a:rPr>
              <a:t>The Lamb Of God</a:t>
            </a:r>
          </a:p>
        </p:txBody>
      </p:sp>
      <p:sp>
        <p:nvSpPr>
          <p:cNvPr id="18" name="Content Placeholder 10">
            <a:extLst>
              <a:ext uri="{FF2B5EF4-FFF2-40B4-BE49-F238E27FC236}">
                <a16:creationId xmlns:a16="http://schemas.microsoft.com/office/drawing/2014/main" id="{350897D2-051C-1529-D3B1-E060FB2DCB8A}"/>
              </a:ext>
            </a:extLst>
          </p:cNvPr>
          <p:cNvSpPr>
            <a:spLocks noGrp="1"/>
          </p:cNvSpPr>
          <p:nvPr>
            <p:ph idx="1"/>
          </p:nvPr>
        </p:nvSpPr>
        <p:spPr>
          <a:xfrm>
            <a:off x="111211" y="876692"/>
            <a:ext cx="5984789" cy="5747182"/>
          </a:xfrm>
        </p:spPr>
        <p:txBody>
          <a:bodyPr anchor="t">
            <a:normAutofit/>
          </a:bodyPr>
          <a:lstStyle/>
          <a:p>
            <a:r>
              <a:rPr lang="en-US" sz="2000" b="1" dirty="0">
                <a:latin typeface="Goudy Old Style" panose="02020502050305020303" pitchFamily="18" charset="77"/>
              </a:rPr>
              <a:t>Q. </a:t>
            </a:r>
            <a:r>
              <a:rPr lang="en-US" sz="2000" dirty="0">
                <a:latin typeface="Goudy Old Style" panose="02020502050305020303" pitchFamily="18" charset="77"/>
              </a:rPr>
              <a:t>Upon what was the lamb to be offered upon as a sacrifice?</a:t>
            </a:r>
          </a:p>
          <a:p>
            <a:r>
              <a:rPr lang="en-US" sz="2000" b="1" dirty="0">
                <a:latin typeface="Goudy Old Style" panose="02020502050305020303" pitchFamily="18" charset="77"/>
              </a:rPr>
              <a:t>A. </a:t>
            </a:r>
            <a:r>
              <a:rPr lang="en-US" sz="2000" dirty="0">
                <a:latin typeface="Goudy Old Style" panose="02020502050305020303" pitchFamily="18" charset="77"/>
              </a:rPr>
              <a:t>Upon an altar- either of earth, stone or bronze.</a:t>
            </a:r>
          </a:p>
          <a:p>
            <a:r>
              <a:rPr lang="en-US" sz="2000" b="1" dirty="0">
                <a:latin typeface="Goudy Old Style" panose="02020502050305020303" pitchFamily="18" charset="77"/>
              </a:rPr>
              <a:t>Genesis 8:20</a:t>
            </a:r>
          </a:p>
          <a:p>
            <a:r>
              <a:rPr lang="en-US" sz="2000" b="1" dirty="0">
                <a:latin typeface="Goudy Old Style" panose="02020502050305020303" pitchFamily="18" charset="77"/>
              </a:rPr>
              <a:t>Genesis 22:9</a:t>
            </a:r>
          </a:p>
          <a:p>
            <a:r>
              <a:rPr lang="en-US" sz="2000" b="1" dirty="0">
                <a:latin typeface="Goudy Old Style" panose="02020502050305020303" pitchFamily="18" charset="77"/>
              </a:rPr>
              <a:t>Exodus 20:24-25</a:t>
            </a:r>
          </a:p>
          <a:p>
            <a:r>
              <a:rPr lang="en-US" sz="2000" b="1" dirty="0">
                <a:latin typeface="Goudy Old Style" panose="02020502050305020303" pitchFamily="18" charset="77"/>
              </a:rPr>
              <a:t>Exodus 27:1-2</a:t>
            </a:r>
          </a:p>
          <a:p>
            <a:pPr marL="0" indent="0">
              <a:buNone/>
            </a:pPr>
            <a:endParaRPr lang="en-US" sz="2000" b="1" dirty="0">
              <a:latin typeface="Goudy Old Style" panose="02020502050305020303" pitchFamily="18" charset="77"/>
            </a:endParaRPr>
          </a:p>
          <a:p>
            <a:r>
              <a:rPr lang="en-US" sz="2000" b="1" dirty="0">
                <a:latin typeface="Goudy Old Style" panose="02020502050305020303" pitchFamily="18" charset="77"/>
              </a:rPr>
              <a:t>Q. </a:t>
            </a:r>
            <a:r>
              <a:rPr lang="en-US" sz="2000" dirty="0">
                <a:latin typeface="Goudy Old Style" panose="02020502050305020303" pitchFamily="18" charset="77"/>
              </a:rPr>
              <a:t>Why was the blood shed and the lamb offered?</a:t>
            </a:r>
          </a:p>
          <a:p>
            <a:r>
              <a:rPr lang="en-US" sz="2000" b="1" dirty="0">
                <a:latin typeface="Goudy Old Style" panose="02020502050305020303" pitchFamily="18" charset="77"/>
              </a:rPr>
              <a:t>A.</a:t>
            </a:r>
            <a:r>
              <a:rPr lang="en-US" sz="2000" dirty="0">
                <a:latin typeface="Goudy Old Style" panose="02020502050305020303" pitchFamily="18" charset="77"/>
              </a:rPr>
              <a:t> It confirmed </a:t>
            </a:r>
            <a:r>
              <a:rPr lang="en-US" sz="2000" b="1" dirty="0">
                <a:solidFill>
                  <a:srgbClr val="FF0000"/>
                </a:solidFill>
                <a:latin typeface="Goudy Old Style" panose="02020502050305020303" pitchFamily="18" charset="77"/>
              </a:rPr>
              <a:t>the covenant </a:t>
            </a:r>
            <a:r>
              <a:rPr lang="en-US" sz="2000" b="1" dirty="0">
                <a:latin typeface="Goudy Old Style" panose="02020502050305020303" pitchFamily="18" charset="77"/>
              </a:rPr>
              <a:t>between God and His people</a:t>
            </a:r>
            <a:r>
              <a:rPr lang="en-US" sz="2000" dirty="0">
                <a:latin typeface="Goudy Old Style" panose="02020502050305020303" pitchFamily="18" charset="77"/>
              </a:rPr>
              <a:t>. It signified the foreshadowing of </a:t>
            </a:r>
            <a:r>
              <a:rPr lang="en-US" sz="2000" b="1" dirty="0">
                <a:latin typeface="Goudy Old Style" panose="02020502050305020303" pitchFamily="18" charset="77"/>
              </a:rPr>
              <a:t>the True Lamb </a:t>
            </a:r>
            <a:r>
              <a:rPr lang="en-US" sz="2000" dirty="0">
                <a:latin typeface="Goudy Old Style" panose="02020502050305020303" pitchFamily="18" charset="77"/>
              </a:rPr>
              <a:t>who would be slain for the sins of the world.</a:t>
            </a:r>
          </a:p>
          <a:p>
            <a:r>
              <a:rPr lang="en-US" sz="2000" b="1" dirty="0">
                <a:latin typeface="Goudy Old Style" panose="02020502050305020303" pitchFamily="18" charset="77"/>
              </a:rPr>
              <a:t>Exodus 24:1-8</a:t>
            </a:r>
          </a:p>
          <a:p>
            <a:r>
              <a:rPr lang="en-US" sz="2000" b="1" dirty="0">
                <a:latin typeface="Goudy Old Style" panose="02020502050305020303" pitchFamily="18" charset="77"/>
              </a:rPr>
              <a:t>Hebrews 9:18,20,22</a:t>
            </a:r>
          </a:p>
          <a:p>
            <a:endParaRPr lang="en-US" sz="2000" b="1" dirty="0">
              <a:latin typeface="Goudy Old Style" panose="02020502050305020303" pitchFamily="18" charset="77"/>
            </a:endParaRPr>
          </a:p>
        </p:txBody>
      </p:sp>
      <p:pic>
        <p:nvPicPr>
          <p:cNvPr id="7" name="Content Placeholder 6" descr="A close up of a sheep&#10;&#10;Description automatically generated">
            <a:extLst>
              <a:ext uri="{FF2B5EF4-FFF2-40B4-BE49-F238E27FC236}">
                <a16:creationId xmlns:a16="http://schemas.microsoft.com/office/drawing/2014/main" id="{9CCCF6D2-87D5-633B-715D-704461379BC8}"/>
              </a:ext>
            </a:extLst>
          </p:cNvPr>
          <p:cNvPicPr>
            <a:picLocks noChangeAspect="1"/>
          </p:cNvPicPr>
          <p:nvPr/>
        </p:nvPicPr>
        <p:blipFill rotWithShape="1">
          <a:blip r:embed="rId2"/>
          <a:srcRect r="-1" b="3479"/>
          <a:stretch/>
        </p:blipFill>
        <p:spPr>
          <a:xfrm>
            <a:off x="6344483" y="234125"/>
            <a:ext cx="5578664" cy="6413809"/>
          </a:xfrm>
          <a:prstGeom prst="rect">
            <a:avLst/>
          </a:prstGeom>
        </p:spPr>
      </p:pic>
      <p:grpSp>
        <p:nvGrpSpPr>
          <p:cNvPr id="32" name="Group 31">
            <a:extLst>
              <a:ext uri="{FF2B5EF4-FFF2-40B4-BE49-F238E27FC236}">
                <a16:creationId xmlns:a16="http://schemas.microsoft.com/office/drawing/2014/main" id="{6258F736-B256-8039-9DC6-F4E49A5C5AD5}"/>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flipH="1">
            <a:off x="12068638" y="0"/>
            <a:ext cx="123362" cy="6858000"/>
            <a:chOff x="12068638" y="0"/>
            <a:chExt cx="123362" cy="6858000"/>
          </a:xfrm>
        </p:grpSpPr>
        <p:sp>
          <p:nvSpPr>
            <p:cNvPr id="27" name="Rectangle 26">
              <a:extLst>
                <a:ext uri="{FF2B5EF4-FFF2-40B4-BE49-F238E27FC236}">
                  <a16:creationId xmlns:a16="http://schemas.microsoft.com/office/drawing/2014/main" id="{10B4520A-996E-330C-99DA-69CA4D89E90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2068638" y="0"/>
              <a:ext cx="123362" cy="6858000"/>
            </a:xfrm>
            <a:prstGeom prst="rect">
              <a:avLst/>
            </a:prstGeom>
            <a:gradFill>
              <a:gsLst>
                <a:gs pos="0">
                  <a:schemeClr val="accent2"/>
                </a:gs>
                <a:gs pos="100000">
                  <a:schemeClr val="accent5"/>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Goudy Old Style" panose="02020502050305020303" pitchFamily="18" charset="77"/>
              </a:endParaRPr>
            </a:p>
          </p:txBody>
        </p:sp>
        <p:sp>
          <p:nvSpPr>
            <p:cNvPr id="33" name="Rectangle 32">
              <a:extLst>
                <a:ext uri="{FF2B5EF4-FFF2-40B4-BE49-F238E27FC236}">
                  <a16:creationId xmlns:a16="http://schemas.microsoft.com/office/drawing/2014/main" id="{EC8FA945-E356-695F-18D6-CAD4EF34FE4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2068638" y="3527553"/>
              <a:ext cx="123362" cy="3330447"/>
            </a:xfrm>
            <a:prstGeom prst="rect">
              <a:avLst/>
            </a:prstGeom>
            <a:gradFill>
              <a:gsLst>
                <a:gs pos="19000">
                  <a:schemeClr val="accent5">
                    <a:lumMod val="60000"/>
                    <a:lumOff val="40000"/>
                    <a:alpha val="0"/>
                  </a:schemeClr>
                </a:gs>
                <a:gs pos="100000">
                  <a:schemeClr val="accent5">
                    <a:lumMod val="60000"/>
                    <a:lumOff val="40000"/>
                  </a:schemeClr>
                </a:gs>
              </a:gsLst>
              <a:lin ang="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Goudy Old Style" panose="02020502050305020303" pitchFamily="18" charset="77"/>
              </a:endParaRPr>
            </a:p>
          </p:txBody>
        </p:sp>
      </p:grpSp>
    </p:spTree>
    <p:extLst>
      <p:ext uri="{BB962C8B-B14F-4D97-AF65-F5344CB8AC3E}">
        <p14:creationId xmlns:p14="http://schemas.microsoft.com/office/powerpoint/2010/main" val="1985323464"/>
      </p:ext>
    </p:extLst>
  </p:cSld>
  <p:clrMapOvr>
    <a:masterClrMapping/>
  </p:clrMapOvr>
  <mc:AlternateContent xmlns:mc="http://schemas.openxmlformats.org/markup-compatibility/2006" xmlns:p14="http://schemas.microsoft.com/office/powerpoint/2010/main">
    <mc:Choice Requires="p14">
      <p:transition spd="slow" p14:dur="1200">
        <p14:revea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5" presetClass="entr" presetSubtype="0" fill="hold" nodeType="clickEffect">
                                  <p:stCondLst>
                                    <p:cond delay="0"/>
                                  </p:stCondLst>
                                  <p:childTnLst>
                                    <p:set>
                                      <p:cBhvr>
                                        <p:cTn id="6" dur="1" fill="hold">
                                          <p:stCondLst>
                                            <p:cond delay="0"/>
                                          </p:stCondLst>
                                        </p:cTn>
                                        <p:tgtEl>
                                          <p:spTgt spid="18">
                                            <p:txEl>
                                              <p:pRg st="0" end="0"/>
                                            </p:txEl>
                                          </p:spTgt>
                                        </p:tgtEl>
                                        <p:attrNameLst>
                                          <p:attrName>style.visibility</p:attrName>
                                        </p:attrNameLst>
                                      </p:cBhvr>
                                      <p:to>
                                        <p:strVal val="visible"/>
                                      </p:to>
                                    </p:set>
                                    <p:anim calcmode="lin" valueType="num">
                                      <p:cBhvr>
                                        <p:cTn id="7" dur="1000" fill="hold"/>
                                        <p:tgtEl>
                                          <p:spTgt spid="18">
                                            <p:txEl>
                                              <p:pRg st="0" end="0"/>
                                            </p:txEl>
                                          </p:spTgt>
                                        </p:tgtEl>
                                        <p:attrNameLst>
                                          <p:attrName>ppt_w</p:attrName>
                                        </p:attrNameLst>
                                      </p:cBhvr>
                                      <p:tavLst>
                                        <p:tav tm="0">
                                          <p:val>
                                            <p:strVal val="#ppt_w*0.70"/>
                                          </p:val>
                                        </p:tav>
                                        <p:tav tm="100000">
                                          <p:val>
                                            <p:strVal val="#ppt_w"/>
                                          </p:val>
                                        </p:tav>
                                      </p:tavLst>
                                    </p:anim>
                                    <p:anim calcmode="lin" valueType="num">
                                      <p:cBhvr>
                                        <p:cTn id="8" dur="1000" fill="hold"/>
                                        <p:tgtEl>
                                          <p:spTgt spid="18">
                                            <p:txEl>
                                              <p:pRg st="0" end="0"/>
                                            </p:txEl>
                                          </p:spTgt>
                                        </p:tgtEl>
                                        <p:attrNameLst>
                                          <p:attrName>ppt_h</p:attrName>
                                        </p:attrNameLst>
                                      </p:cBhvr>
                                      <p:tavLst>
                                        <p:tav tm="0">
                                          <p:val>
                                            <p:strVal val="#ppt_h"/>
                                          </p:val>
                                        </p:tav>
                                        <p:tav tm="100000">
                                          <p:val>
                                            <p:strVal val="#ppt_h"/>
                                          </p:val>
                                        </p:tav>
                                      </p:tavLst>
                                    </p:anim>
                                    <p:animEffect transition="in" filter="fade">
                                      <p:cBhvr>
                                        <p:cTn id="9" dur="1000"/>
                                        <p:tgtEl>
                                          <p:spTgt spid="18">
                                            <p:txEl>
                                              <p:pRg st="0" end="0"/>
                                            </p:txEl>
                                          </p:spTgt>
                                        </p:tgtEl>
                                      </p:cBhvr>
                                    </p:animEffect>
                                  </p:childTnLst>
                                </p:cTn>
                              </p:par>
                            </p:childTnLst>
                          </p:cTn>
                        </p:par>
                      </p:childTnLst>
                    </p:cTn>
                  </p:par>
                  <p:par>
                    <p:cTn id="10" fill="hold">
                      <p:stCondLst>
                        <p:cond delay="indefinite"/>
                      </p:stCondLst>
                      <p:childTnLst>
                        <p:par>
                          <p:cTn id="11" fill="hold">
                            <p:stCondLst>
                              <p:cond delay="0"/>
                            </p:stCondLst>
                            <p:childTnLst>
                              <p:par>
                                <p:cTn id="12" presetID="22" presetClass="entr" presetSubtype="4" fill="hold" nodeType="clickEffect">
                                  <p:stCondLst>
                                    <p:cond delay="0"/>
                                  </p:stCondLst>
                                  <p:childTnLst>
                                    <p:set>
                                      <p:cBhvr>
                                        <p:cTn id="13" dur="1" fill="hold">
                                          <p:stCondLst>
                                            <p:cond delay="0"/>
                                          </p:stCondLst>
                                        </p:cTn>
                                        <p:tgtEl>
                                          <p:spTgt spid="18">
                                            <p:txEl>
                                              <p:pRg st="1" end="1"/>
                                            </p:txEl>
                                          </p:spTgt>
                                        </p:tgtEl>
                                        <p:attrNameLst>
                                          <p:attrName>style.visibility</p:attrName>
                                        </p:attrNameLst>
                                      </p:cBhvr>
                                      <p:to>
                                        <p:strVal val="visible"/>
                                      </p:to>
                                    </p:set>
                                    <p:animEffect transition="in" filter="wipe(down)">
                                      <p:cBhvr>
                                        <p:cTn id="14" dur="500"/>
                                        <p:tgtEl>
                                          <p:spTgt spid="18">
                                            <p:txEl>
                                              <p:pRg st="1" end="1"/>
                                            </p:txEl>
                                          </p:spTgt>
                                        </p:tgtEl>
                                      </p:cBhvr>
                                    </p:animEffect>
                                  </p:childTnLst>
                                </p:cTn>
                              </p:par>
                            </p:childTnLst>
                          </p:cTn>
                        </p:par>
                      </p:childTnLst>
                    </p:cTn>
                  </p:par>
                  <p:par>
                    <p:cTn id="15" fill="hold">
                      <p:stCondLst>
                        <p:cond delay="indefinite"/>
                      </p:stCondLst>
                      <p:childTnLst>
                        <p:par>
                          <p:cTn id="16" fill="hold">
                            <p:stCondLst>
                              <p:cond delay="0"/>
                            </p:stCondLst>
                            <p:childTnLst>
                              <p:par>
                                <p:cTn id="17" presetID="22" presetClass="entr" presetSubtype="4" fill="hold" nodeType="clickEffect">
                                  <p:stCondLst>
                                    <p:cond delay="0"/>
                                  </p:stCondLst>
                                  <p:childTnLst>
                                    <p:set>
                                      <p:cBhvr>
                                        <p:cTn id="18" dur="1" fill="hold">
                                          <p:stCondLst>
                                            <p:cond delay="0"/>
                                          </p:stCondLst>
                                        </p:cTn>
                                        <p:tgtEl>
                                          <p:spTgt spid="18">
                                            <p:txEl>
                                              <p:pRg st="2" end="2"/>
                                            </p:txEl>
                                          </p:spTgt>
                                        </p:tgtEl>
                                        <p:attrNameLst>
                                          <p:attrName>style.visibility</p:attrName>
                                        </p:attrNameLst>
                                      </p:cBhvr>
                                      <p:to>
                                        <p:strVal val="visible"/>
                                      </p:to>
                                    </p:set>
                                    <p:animEffect transition="in" filter="wipe(down)">
                                      <p:cBhvr>
                                        <p:cTn id="19" dur="500"/>
                                        <p:tgtEl>
                                          <p:spTgt spid="18">
                                            <p:txEl>
                                              <p:pRg st="2" end="2"/>
                                            </p:txEl>
                                          </p:spTgt>
                                        </p:tgtEl>
                                      </p:cBhvr>
                                    </p:animEffect>
                                  </p:childTnLst>
                                </p:cTn>
                              </p:par>
                              <p:par>
                                <p:cTn id="20" presetID="22" presetClass="entr" presetSubtype="4" fill="hold" nodeType="withEffect">
                                  <p:stCondLst>
                                    <p:cond delay="0"/>
                                  </p:stCondLst>
                                  <p:childTnLst>
                                    <p:set>
                                      <p:cBhvr>
                                        <p:cTn id="21" dur="1" fill="hold">
                                          <p:stCondLst>
                                            <p:cond delay="0"/>
                                          </p:stCondLst>
                                        </p:cTn>
                                        <p:tgtEl>
                                          <p:spTgt spid="18">
                                            <p:txEl>
                                              <p:pRg st="3" end="3"/>
                                            </p:txEl>
                                          </p:spTgt>
                                        </p:tgtEl>
                                        <p:attrNameLst>
                                          <p:attrName>style.visibility</p:attrName>
                                        </p:attrNameLst>
                                      </p:cBhvr>
                                      <p:to>
                                        <p:strVal val="visible"/>
                                      </p:to>
                                    </p:set>
                                    <p:animEffect transition="in" filter="wipe(down)">
                                      <p:cBhvr>
                                        <p:cTn id="22" dur="500"/>
                                        <p:tgtEl>
                                          <p:spTgt spid="18">
                                            <p:txEl>
                                              <p:pRg st="3" end="3"/>
                                            </p:txEl>
                                          </p:spTgt>
                                        </p:tgtEl>
                                      </p:cBhvr>
                                    </p:animEffect>
                                  </p:childTnLst>
                                </p:cTn>
                              </p:par>
                              <p:par>
                                <p:cTn id="23" presetID="22" presetClass="entr" presetSubtype="4" fill="hold" nodeType="withEffect">
                                  <p:stCondLst>
                                    <p:cond delay="0"/>
                                  </p:stCondLst>
                                  <p:childTnLst>
                                    <p:set>
                                      <p:cBhvr>
                                        <p:cTn id="24" dur="1" fill="hold">
                                          <p:stCondLst>
                                            <p:cond delay="0"/>
                                          </p:stCondLst>
                                        </p:cTn>
                                        <p:tgtEl>
                                          <p:spTgt spid="18">
                                            <p:txEl>
                                              <p:pRg st="4" end="4"/>
                                            </p:txEl>
                                          </p:spTgt>
                                        </p:tgtEl>
                                        <p:attrNameLst>
                                          <p:attrName>style.visibility</p:attrName>
                                        </p:attrNameLst>
                                      </p:cBhvr>
                                      <p:to>
                                        <p:strVal val="visible"/>
                                      </p:to>
                                    </p:set>
                                    <p:animEffect transition="in" filter="wipe(down)">
                                      <p:cBhvr>
                                        <p:cTn id="25" dur="500"/>
                                        <p:tgtEl>
                                          <p:spTgt spid="18">
                                            <p:txEl>
                                              <p:pRg st="4" end="4"/>
                                            </p:txEl>
                                          </p:spTgt>
                                        </p:tgtEl>
                                      </p:cBhvr>
                                    </p:animEffect>
                                  </p:childTnLst>
                                </p:cTn>
                              </p:par>
                              <p:par>
                                <p:cTn id="26" presetID="22" presetClass="entr" presetSubtype="4" fill="hold" nodeType="withEffect">
                                  <p:stCondLst>
                                    <p:cond delay="0"/>
                                  </p:stCondLst>
                                  <p:childTnLst>
                                    <p:set>
                                      <p:cBhvr>
                                        <p:cTn id="27" dur="1" fill="hold">
                                          <p:stCondLst>
                                            <p:cond delay="0"/>
                                          </p:stCondLst>
                                        </p:cTn>
                                        <p:tgtEl>
                                          <p:spTgt spid="18">
                                            <p:txEl>
                                              <p:pRg st="5" end="5"/>
                                            </p:txEl>
                                          </p:spTgt>
                                        </p:tgtEl>
                                        <p:attrNameLst>
                                          <p:attrName>style.visibility</p:attrName>
                                        </p:attrNameLst>
                                      </p:cBhvr>
                                      <p:to>
                                        <p:strVal val="visible"/>
                                      </p:to>
                                    </p:set>
                                    <p:animEffect transition="in" filter="wipe(down)">
                                      <p:cBhvr>
                                        <p:cTn id="28" dur="500"/>
                                        <p:tgtEl>
                                          <p:spTgt spid="18">
                                            <p:txEl>
                                              <p:pRg st="5" end="5"/>
                                            </p:txEl>
                                          </p:spTgt>
                                        </p:tgtEl>
                                      </p:cBhvr>
                                    </p:animEffect>
                                  </p:childTnLst>
                                </p:cTn>
                              </p:par>
                            </p:childTnLst>
                          </p:cTn>
                        </p:par>
                      </p:childTnLst>
                    </p:cTn>
                  </p:par>
                  <p:par>
                    <p:cTn id="29" fill="hold">
                      <p:stCondLst>
                        <p:cond delay="indefinite"/>
                      </p:stCondLst>
                      <p:childTnLst>
                        <p:par>
                          <p:cTn id="30" fill="hold">
                            <p:stCondLst>
                              <p:cond delay="0"/>
                            </p:stCondLst>
                            <p:childTnLst>
                              <p:par>
                                <p:cTn id="31" presetID="53" presetClass="entr" presetSubtype="16" fill="hold" nodeType="clickEffect">
                                  <p:stCondLst>
                                    <p:cond delay="0"/>
                                  </p:stCondLst>
                                  <p:childTnLst>
                                    <p:set>
                                      <p:cBhvr>
                                        <p:cTn id="32" dur="1" fill="hold">
                                          <p:stCondLst>
                                            <p:cond delay="0"/>
                                          </p:stCondLst>
                                        </p:cTn>
                                        <p:tgtEl>
                                          <p:spTgt spid="18">
                                            <p:txEl>
                                              <p:pRg st="7" end="7"/>
                                            </p:txEl>
                                          </p:spTgt>
                                        </p:tgtEl>
                                        <p:attrNameLst>
                                          <p:attrName>style.visibility</p:attrName>
                                        </p:attrNameLst>
                                      </p:cBhvr>
                                      <p:to>
                                        <p:strVal val="visible"/>
                                      </p:to>
                                    </p:set>
                                    <p:anim calcmode="lin" valueType="num">
                                      <p:cBhvr>
                                        <p:cTn id="33" dur="500" fill="hold"/>
                                        <p:tgtEl>
                                          <p:spTgt spid="18">
                                            <p:txEl>
                                              <p:pRg st="7" end="7"/>
                                            </p:txEl>
                                          </p:spTgt>
                                        </p:tgtEl>
                                        <p:attrNameLst>
                                          <p:attrName>ppt_w</p:attrName>
                                        </p:attrNameLst>
                                      </p:cBhvr>
                                      <p:tavLst>
                                        <p:tav tm="0">
                                          <p:val>
                                            <p:fltVal val="0"/>
                                          </p:val>
                                        </p:tav>
                                        <p:tav tm="100000">
                                          <p:val>
                                            <p:strVal val="#ppt_w"/>
                                          </p:val>
                                        </p:tav>
                                      </p:tavLst>
                                    </p:anim>
                                    <p:anim calcmode="lin" valueType="num">
                                      <p:cBhvr>
                                        <p:cTn id="34" dur="500" fill="hold"/>
                                        <p:tgtEl>
                                          <p:spTgt spid="18">
                                            <p:txEl>
                                              <p:pRg st="7" end="7"/>
                                            </p:txEl>
                                          </p:spTgt>
                                        </p:tgtEl>
                                        <p:attrNameLst>
                                          <p:attrName>ppt_h</p:attrName>
                                        </p:attrNameLst>
                                      </p:cBhvr>
                                      <p:tavLst>
                                        <p:tav tm="0">
                                          <p:val>
                                            <p:fltVal val="0"/>
                                          </p:val>
                                        </p:tav>
                                        <p:tav tm="100000">
                                          <p:val>
                                            <p:strVal val="#ppt_h"/>
                                          </p:val>
                                        </p:tav>
                                      </p:tavLst>
                                    </p:anim>
                                    <p:animEffect transition="in" filter="fade">
                                      <p:cBhvr>
                                        <p:cTn id="35" dur="500"/>
                                        <p:tgtEl>
                                          <p:spTgt spid="18">
                                            <p:txEl>
                                              <p:pRg st="7" end="7"/>
                                            </p:txEl>
                                          </p:spTgt>
                                        </p:tgtEl>
                                      </p:cBhvr>
                                    </p:animEffect>
                                  </p:childTnLst>
                                </p:cTn>
                              </p:par>
                            </p:childTnLst>
                          </p:cTn>
                        </p:par>
                      </p:childTnLst>
                    </p:cTn>
                  </p:par>
                  <p:par>
                    <p:cTn id="36" fill="hold">
                      <p:stCondLst>
                        <p:cond delay="indefinite"/>
                      </p:stCondLst>
                      <p:childTnLst>
                        <p:par>
                          <p:cTn id="37" fill="hold">
                            <p:stCondLst>
                              <p:cond delay="0"/>
                            </p:stCondLst>
                            <p:childTnLst>
                              <p:par>
                                <p:cTn id="38" presetID="2" presetClass="entr" presetSubtype="4" fill="hold" nodeType="clickEffect">
                                  <p:stCondLst>
                                    <p:cond delay="0"/>
                                  </p:stCondLst>
                                  <p:childTnLst>
                                    <p:set>
                                      <p:cBhvr>
                                        <p:cTn id="39" dur="1" fill="hold">
                                          <p:stCondLst>
                                            <p:cond delay="0"/>
                                          </p:stCondLst>
                                        </p:cTn>
                                        <p:tgtEl>
                                          <p:spTgt spid="18">
                                            <p:txEl>
                                              <p:pRg st="8" end="8"/>
                                            </p:txEl>
                                          </p:spTgt>
                                        </p:tgtEl>
                                        <p:attrNameLst>
                                          <p:attrName>style.visibility</p:attrName>
                                        </p:attrNameLst>
                                      </p:cBhvr>
                                      <p:to>
                                        <p:strVal val="visible"/>
                                      </p:to>
                                    </p:set>
                                    <p:anim calcmode="lin" valueType="num">
                                      <p:cBhvr additive="base">
                                        <p:cTn id="40" dur="500" fill="hold"/>
                                        <p:tgtEl>
                                          <p:spTgt spid="18">
                                            <p:txEl>
                                              <p:pRg st="8" end="8"/>
                                            </p:txEl>
                                          </p:spTgt>
                                        </p:tgtEl>
                                        <p:attrNameLst>
                                          <p:attrName>ppt_x</p:attrName>
                                        </p:attrNameLst>
                                      </p:cBhvr>
                                      <p:tavLst>
                                        <p:tav tm="0">
                                          <p:val>
                                            <p:strVal val="#ppt_x"/>
                                          </p:val>
                                        </p:tav>
                                        <p:tav tm="100000">
                                          <p:val>
                                            <p:strVal val="#ppt_x"/>
                                          </p:val>
                                        </p:tav>
                                      </p:tavLst>
                                    </p:anim>
                                    <p:anim calcmode="lin" valueType="num">
                                      <p:cBhvr additive="base">
                                        <p:cTn id="41" dur="500" fill="hold"/>
                                        <p:tgtEl>
                                          <p:spTgt spid="18">
                                            <p:txEl>
                                              <p:pRg st="8" end="8"/>
                                            </p:txEl>
                                          </p:spTgt>
                                        </p:tgtEl>
                                        <p:attrNameLst>
                                          <p:attrName>ppt_y</p:attrName>
                                        </p:attrNameLst>
                                      </p:cBhvr>
                                      <p:tavLst>
                                        <p:tav tm="0">
                                          <p:val>
                                            <p:strVal val="1+#ppt_h/2"/>
                                          </p:val>
                                        </p:tav>
                                        <p:tav tm="100000">
                                          <p:val>
                                            <p:strVal val="#ppt_y"/>
                                          </p:val>
                                        </p:tav>
                                      </p:tavLst>
                                    </p:anim>
                                  </p:childTnLst>
                                </p:cTn>
                              </p:par>
                            </p:childTnLst>
                          </p:cTn>
                        </p:par>
                      </p:childTnLst>
                    </p:cTn>
                  </p:par>
                  <p:par>
                    <p:cTn id="42" fill="hold">
                      <p:stCondLst>
                        <p:cond delay="indefinite"/>
                      </p:stCondLst>
                      <p:childTnLst>
                        <p:par>
                          <p:cTn id="43" fill="hold">
                            <p:stCondLst>
                              <p:cond delay="0"/>
                            </p:stCondLst>
                            <p:childTnLst>
                              <p:par>
                                <p:cTn id="44" presetID="5" presetClass="entr" presetSubtype="10" fill="hold" nodeType="clickEffect">
                                  <p:stCondLst>
                                    <p:cond delay="0"/>
                                  </p:stCondLst>
                                  <p:childTnLst>
                                    <p:set>
                                      <p:cBhvr>
                                        <p:cTn id="45" dur="1" fill="hold">
                                          <p:stCondLst>
                                            <p:cond delay="0"/>
                                          </p:stCondLst>
                                        </p:cTn>
                                        <p:tgtEl>
                                          <p:spTgt spid="18">
                                            <p:txEl>
                                              <p:pRg st="9" end="9"/>
                                            </p:txEl>
                                          </p:spTgt>
                                        </p:tgtEl>
                                        <p:attrNameLst>
                                          <p:attrName>style.visibility</p:attrName>
                                        </p:attrNameLst>
                                      </p:cBhvr>
                                      <p:to>
                                        <p:strVal val="visible"/>
                                      </p:to>
                                    </p:set>
                                    <p:animEffect transition="in" filter="checkerboard(across)">
                                      <p:cBhvr>
                                        <p:cTn id="46" dur="500"/>
                                        <p:tgtEl>
                                          <p:spTgt spid="18">
                                            <p:txEl>
                                              <p:pRg st="9" end="9"/>
                                            </p:txEl>
                                          </p:spTgt>
                                        </p:tgtEl>
                                      </p:cBhvr>
                                    </p:animEffect>
                                  </p:childTnLst>
                                </p:cTn>
                              </p:par>
                              <p:par>
                                <p:cTn id="47" presetID="5" presetClass="entr" presetSubtype="10" fill="hold" nodeType="withEffect">
                                  <p:stCondLst>
                                    <p:cond delay="0"/>
                                  </p:stCondLst>
                                  <p:childTnLst>
                                    <p:set>
                                      <p:cBhvr>
                                        <p:cTn id="48" dur="1" fill="hold">
                                          <p:stCondLst>
                                            <p:cond delay="0"/>
                                          </p:stCondLst>
                                        </p:cTn>
                                        <p:tgtEl>
                                          <p:spTgt spid="18">
                                            <p:txEl>
                                              <p:pRg st="10" end="10"/>
                                            </p:txEl>
                                          </p:spTgt>
                                        </p:tgtEl>
                                        <p:attrNameLst>
                                          <p:attrName>style.visibility</p:attrName>
                                        </p:attrNameLst>
                                      </p:cBhvr>
                                      <p:to>
                                        <p:strVal val="visible"/>
                                      </p:to>
                                    </p:set>
                                    <p:animEffect transition="in" filter="checkerboard(across)">
                                      <p:cBhvr>
                                        <p:cTn id="49" dur="500"/>
                                        <p:tgtEl>
                                          <p:spTgt spid="18">
                                            <p:txEl>
                                              <p:pRg st="10" end="1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3B77970-CCF8-73F5-6BBF-65AA13B3FCA3}"/>
              </a:ext>
            </a:extLst>
          </p:cNvPr>
          <p:cNvSpPr>
            <a:spLocks noGrp="1"/>
          </p:cNvSpPr>
          <p:nvPr>
            <p:ph type="title"/>
          </p:nvPr>
        </p:nvSpPr>
        <p:spPr>
          <a:xfrm>
            <a:off x="111211" y="234126"/>
            <a:ext cx="5984789" cy="642566"/>
          </a:xfrm>
        </p:spPr>
        <p:txBody>
          <a:bodyPr anchor="b">
            <a:normAutofit/>
          </a:bodyPr>
          <a:lstStyle/>
          <a:p>
            <a:pPr algn="ctr"/>
            <a:r>
              <a:rPr lang="en-GB" sz="4000" dirty="0">
                <a:latin typeface="Goudy Old Style" panose="02020502050305020303" pitchFamily="18" charset="77"/>
              </a:rPr>
              <a:t>The Lamb Of God</a:t>
            </a:r>
          </a:p>
        </p:txBody>
      </p:sp>
      <p:sp>
        <p:nvSpPr>
          <p:cNvPr id="18" name="Content Placeholder 10">
            <a:extLst>
              <a:ext uri="{FF2B5EF4-FFF2-40B4-BE49-F238E27FC236}">
                <a16:creationId xmlns:a16="http://schemas.microsoft.com/office/drawing/2014/main" id="{350897D2-051C-1529-D3B1-E060FB2DCB8A}"/>
              </a:ext>
            </a:extLst>
          </p:cNvPr>
          <p:cNvSpPr>
            <a:spLocks noGrp="1"/>
          </p:cNvSpPr>
          <p:nvPr>
            <p:ph idx="1"/>
          </p:nvPr>
        </p:nvSpPr>
        <p:spPr>
          <a:xfrm>
            <a:off x="111211" y="876692"/>
            <a:ext cx="5984789" cy="5747182"/>
          </a:xfrm>
        </p:spPr>
        <p:txBody>
          <a:bodyPr anchor="t">
            <a:normAutofit/>
          </a:bodyPr>
          <a:lstStyle/>
          <a:p>
            <a:r>
              <a:rPr lang="en-US" sz="2000" b="1" dirty="0">
                <a:latin typeface="Goudy Old Style" panose="02020502050305020303" pitchFamily="18" charset="77"/>
              </a:rPr>
              <a:t>Q. </a:t>
            </a:r>
            <a:r>
              <a:rPr lang="en-US" sz="2000" dirty="0">
                <a:latin typeface="Goudy Old Style" panose="02020502050305020303" pitchFamily="18" charset="77"/>
              </a:rPr>
              <a:t>Was it possible for the blood of a literal lamb, goat, calf, pigeon or dove to take away sin?</a:t>
            </a:r>
          </a:p>
          <a:p>
            <a:r>
              <a:rPr lang="en-US" sz="2000" b="1" dirty="0">
                <a:latin typeface="Goudy Old Style" panose="02020502050305020303" pitchFamily="18" charset="77"/>
              </a:rPr>
              <a:t>A. </a:t>
            </a:r>
            <a:r>
              <a:rPr lang="en-US" sz="2000" dirty="0">
                <a:latin typeface="Goudy Old Style" panose="02020502050305020303" pitchFamily="18" charset="77"/>
              </a:rPr>
              <a:t>No. This blood shed simply pointed to </a:t>
            </a:r>
            <a:r>
              <a:rPr lang="en-US" sz="2000" b="1" dirty="0">
                <a:latin typeface="Goudy Old Style" panose="02020502050305020303" pitchFamily="18" charset="77"/>
              </a:rPr>
              <a:t>a greater and more perfect </a:t>
            </a:r>
            <a:r>
              <a:rPr lang="en-US" sz="2000" dirty="0">
                <a:latin typeface="Goudy Old Style" panose="02020502050305020303" pitchFamily="18" charset="77"/>
              </a:rPr>
              <a:t>sacrifice which was to take place.</a:t>
            </a:r>
          </a:p>
          <a:p>
            <a:r>
              <a:rPr lang="en-US" sz="2000" b="1" dirty="0">
                <a:latin typeface="Goudy Old Style" panose="02020502050305020303" pitchFamily="18" charset="77"/>
              </a:rPr>
              <a:t>Hebrews 10:1-7</a:t>
            </a:r>
          </a:p>
          <a:p>
            <a:endParaRPr lang="en-US" sz="2000" b="1" dirty="0">
              <a:latin typeface="Goudy Old Style" panose="02020502050305020303" pitchFamily="18" charset="77"/>
            </a:endParaRPr>
          </a:p>
          <a:p>
            <a:r>
              <a:rPr lang="en-US" sz="2000" b="1" dirty="0">
                <a:latin typeface="Goudy Old Style" panose="02020502050305020303" pitchFamily="18" charset="77"/>
              </a:rPr>
              <a:t>Q. </a:t>
            </a:r>
            <a:r>
              <a:rPr lang="en-US" sz="2000" dirty="0">
                <a:latin typeface="Goudy Old Style" panose="02020502050305020303" pitchFamily="18" charset="77"/>
              </a:rPr>
              <a:t>Who and what did the lamb and this sacrifice in the Old Testament represent?</a:t>
            </a:r>
          </a:p>
          <a:p>
            <a:r>
              <a:rPr lang="en-US" sz="2000" b="1" dirty="0">
                <a:latin typeface="Goudy Old Style" panose="02020502050305020303" pitchFamily="18" charset="77"/>
              </a:rPr>
              <a:t>A. </a:t>
            </a:r>
            <a:r>
              <a:rPr lang="en-US" sz="2000" dirty="0">
                <a:latin typeface="Goudy Old Style" panose="02020502050305020303" pitchFamily="18" charset="77"/>
              </a:rPr>
              <a:t>Assuredly, it pointed to </a:t>
            </a:r>
            <a:r>
              <a:rPr lang="en-US" sz="2000" b="1" dirty="0">
                <a:latin typeface="Goudy Old Style" panose="02020502050305020303" pitchFamily="18" charset="77"/>
              </a:rPr>
              <a:t>Christ Jesus</a:t>
            </a:r>
            <a:r>
              <a:rPr lang="en-US" sz="2000" dirty="0">
                <a:latin typeface="Goudy Old Style" panose="02020502050305020303" pitchFamily="18" charset="77"/>
              </a:rPr>
              <a:t>, the Lamb of God, who was slain on our behalf.</a:t>
            </a:r>
          </a:p>
          <a:p>
            <a:r>
              <a:rPr lang="en-US" sz="2000" b="1" dirty="0">
                <a:latin typeface="Goudy Old Style" panose="02020502050305020303" pitchFamily="18" charset="77"/>
              </a:rPr>
              <a:t>John 1:29</a:t>
            </a:r>
          </a:p>
          <a:p>
            <a:r>
              <a:rPr lang="en-US" sz="2000" b="1" dirty="0">
                <a:latin typeface="Goudy Old Style" panose="02020502050305020303" pitchFamily="18" charset="77"/>
              </a:rPr>
              <a:t>1 Peter 1:18-19</a:t>
            </a:r>
          </a:p>
          <a:p>
            <a:r>
              <a:rPr lang="en-US" sz="2000" b="1" dirty="0">
                <a:latin typeface="Goudy Old Style" panose="02020502050305020303" pitchFamily="18" charset="77"/>
              </a:rPr>
              <a:t>Hebrews 10:12,14</a:t>
            </a:r>
          </a:p>
          <a:p>
            <a:r>
              <a:rPr lang="en-US" sz="2000" b="1" dirty="0">
                <a:latin typeface="Goudy Old Style" panose="02020502050305020303" pitchFamily="18" charset="77"/>
              </a:rPr>
              <a:t>Genesis 22:7-8</a:t>
            </a:r>
          </a:p>
          <a:p>
            <a:r>
              <a:rPr lang="en-US" sz="2000" b="1" dirty="0">
                <a:latin typeface="Goudy Old Style" panose="02020502050305020303" pitchFamily="18" charset="77"/>
              </a:rPr>
              <a:t>Isaiah 53:6-7</a:t>
            </a:r>
          </a:p>
        </p:txBody>
      </p:sp>
      <p:pic>
        <p:nvPicPr>
          <p:cNvPr id="7" name="Content Placeholder 6" descr="A close up of a sheep&#10;&#10;Description automatically generated">
            <a:extLst>
              <a:ext uri="{FF2B5EF4-FFF2-40B4-BE49-F238E27FC236}">
                <a16:creationId xmlns:a16="http://schemas.microsoft.com/office/drawing/2014/main" id="{9CCCF6D2-87D5-633B-715D-704461379BC8}"/>
              </a:ext>
            </a:extLst>
          </p:cNvPr>
          <p:cNvPicPr>
            <a:picLocks noChangeAspect="1"/>
          </p:cNvPicPr>
          <p:nvPr/>
        </p:nvPicPr>
        <p:blipFill rotWithShape="1">
          <a:blip r:embed="rId2"/>
          <a:srcRect r="-1" b="3479"/>
          <a:stretch/>
        </p:blipFill>
        <p:spPr>
          <a:xfrm>
            <a:off x="6344483" y="234125"/>
            <a:ext cx="5578664" cy="6413809"/>
          </a:xfrm>
          <a:prstGeom prst="rect">
            <a:avLst/>
          </a:prstGeom>
        </p:spPr>
      </p:pic>
      <p:grpSp>
        <p:nvGrpSpPr>
          <p:cNvPr id="32" name="Group 31">
            <a:extLst>
              <a:ext uri="{FF2B5EF4-FFF2-40B4-BE49-F238E27FC236}">
                <a16:creationId xmlns:a16="http://schemas.microsoft.com/office/drawing/2014/main" id="{6258F736-B256-8039-9DC6-F4E49A5C5AD5}"/>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flipH="1">
            <a:off x="12068638" y="0"/>
            <a:ext cx="123362" cy="6858000"/>
            <a:chOff x="12068638" y="0"/>
            <a:chExt cx="123362" cy="6858000"/>
          </a:xfrm>
        </p:grpSpPr>
        <p:sp>
          <p:nvSpPr>
            <p:cNvPr id="27" name="Rectangle 26">
              <a:extLst>
                <a:ext uri="{FF2B5EF4-FFF2-40B4-BE49-F238E27FC236}">
                  <a16:creationId xmlns:a16="http://schemas.microsoft.com/office/drawing/2014/main" id="{10B4520A-996E-330C-99DA-69CA4D89E90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2068638" y="0"/>
              <a:ext cx="123362" cy="6858000"/>
            </a:xfrm>
            <a:prstGeom prst="rect">
              <a:avLst/>
            </a:prstGeom>
            <a:gradFill>
              <a:gsLst>
                <a:gs pos="0">
                  <a:schemeClr val="accent2"/>
                </a:gs>
                <a:gs pos="100000">
                  <a:schemeClr val="accent5"/>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Goudy Old Style" panose="02020502050305020303" pitchFamily="18" charset="77"/>
              </a:endParaRPr>
            </a:p>
          </p:txBody>
        </p:sp>
        <p:sp>
          <p:nvSpPr>
            <p:cNvPr id="33" name="Rectangle 32">
              <a:extLst>
                <a:ext uri="{FF2B5EF4-FFF2-40B4-BE49-F238E27FC236}">
                  <a16:creationId xmlns:a16="http://schemas.microsoft.com/office/drawing/2014/main" id="{EC8FA945-E356-695F-18D6-CAD4EF34FE4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2068638" y="3527553"/>
              <a:ext cx="123362" cy="3330447"/>
            </a:xfrm>
            <a:prstGeom prst="rect">
              <a:avLst/>
            </a:prstGeom>
            <a:gradFill>
              <a:gsLst>
                <a:gs pos="19000">
                  <a:schemeClr val="accent5">
                    <a:lumMod val="60000"/>
                    <a:lumOff val="40000"/>
                    <a:alpha val="0"/>
                  </a:schemeClr>
                </a:gs>
                <a:gs pos="100000">
                  <a:schemeClr val="accent5">
                    <a:lumMod val="60000"/>
                    <a:lumOff val="40000"/>
                  </a:schemeClr>
                </a:gs>
              </a:gsLst>
              <a:lin ang="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Goudy Old Style" panose="02020502050305020303" pitchFamily="18" charset="77"/>
              </a:endParaRPr>
            </a:p>
          </p:txBody>
        </p:sp>
      </p:grpSp>
    </p:spTree>
    <p:extLst>
      <p:ext uri="{BB962C8B-B14F-4D97-AF65-F5344CB8AC3E}">
        <p14:creationId xmlns:p14="http://schemas.microsoft.com/office/powerpoint/2010/main" val="2297239297"/>
      </p:ext>
    </p:extLst>
  </p:cSld>
  <p:clrMapOvr>
    <a:masterClrMapping/>
  </p:clrMapOvr>
  <mc:AlternateContent xmlns:mc="http://schemas.openxmlformats.org/markup-compatibility/2006" xmlns:p14="http://schemas.microsoft.com/office/powerpoint/2010/main">
    <mc:Choice Requires="p14">
      <p:transition spd="slow" p14:dur="1200">
        <p14:revea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nodeType="clickEffect">
                                  <p:stCondLst>
                                    <p:cond delay="0"/>
                                  </p:stCondLst>
                                  <p:childTnLst>
                                    <p:set>
                                      <p:cBhvr>
                                        <p:cTn id="6" dur="1" fill="hold">
                                          <p:stCondLst>
                                            <p:cond delay="0"/>
                                          </p:stCondLst>
                                        </p:cTn>
                                        <p:tgtEl>
                                          <p:spTgt spid="18">
                                            <p:txEl>
                                              <p:pRg st="0" end="0"/>
                                            </p:txEl>
                                          </p:spTgt>
                                        </p:tgtEl>
                                        <p:attrNameLst>
                                          <p:attrName>style.visibility</p:attrName>
                                        </p:attrNameLst>
                                      </p:cBhvr>
                                      <p:to>
                                        <p:strVal val="visible"/>
                                      </p:to>
                                    </p:set>
                                    <p:animEffect transition="in" filter="dissolve">
                                      <p:cBhvr>
                                        <p:cTn id="7" dur="500"/>
                                        <p:tgtEl>
                                          <p:spTgt spid="18">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nodeType="clickEffect">
                                  <p:stCondLst>
                                    <p:cond delay="0"/>
                                  </p:stCondLst>
                                  <p:childTnLst>
                                    <p:set>
                                      <p:cBhvr>
                                        <p:cTn id="11" dur="1" fill="hold">
                                          <p:stCondLst>
                                            <p:cond delay="0"/>
                                          </p:stCondLst>
                                        </p:cTn>
                                        <p:tgtEl>
                                          <p:spTgt spid="18">
                                            <p:txEl>
                                              <p:pRg st="1" end="1"/>
                                            </p:txEl>
                                          </p:spTgt>
                                        </p:tgtEl>
                                        <p:attrNameLst>
                                          <p:attrName>style.visibility</p:attrName>
                                        </p:attrNameLst>
                                      </p:cBhvr>
                                      <p:to>
                                        <p:strVal val="visible"/>
                                      </p:to>
                                    </p:set>
                                    <p:animEffect transition="in" filter="blinds(horizontal)">
                                      <p:cBhvr>
                                        <p:cTn id="12" dur="500"/>
                                        <p:tgtEl>
                                          <p:spTgt spid="18">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 presetClass="entr" presetSubtype="4" fill="hold" nodeType="clickEffect">
                                  <p:stCondLst>
                                    <p:cond delay="0"/>
                                  </p:stCondLst>
                                  <p:childTnLst>
                                    <p:set>
                                      <p:cBhvr>
                                        <p:cTn id="16" dur="1" fill="hold">
                                          <p:stCondLst>
                                            <p:cond delay="0"/>
                                          </p:stCondLst>
                                        </p:cTn>
                                        <p:tgtEl>
                                          <p:spTgt spid="18">
                                            <p:txEl>
                                              <p:pRg st="2" end="2"/>
                                            </p:txEl>
                                          </p:spTgt>
                                        </p:tgtEl>
                                        <p:attrNameLst>
                                          <p:attrName>style.visibility</p:attrName>
                                        </p:attrNameLst>
                                      </p:cBhvr>
                                      <p:to>
                                        <p:strVal val="visible"/>
                                      </p:to>
                                    </p:set>
                                    <p:anim calcmode="lin" valueType="num">
                                      <p:cBhvr additive="base">
                                        <p:cTn id="17" dur="500" fill="hold"/>
                                        <p:tgtEl>
                                          <p:spTgt spid="18">
                                            <p:txEl>
                                              <p:pRg st="2" end="2"/>
                                            </p:txEl>
                                          </p:spTgt>
                                        </p:tgtEl>
                                        <p:attrNameLst>
                                          <p:attrName>ppt_x</p:attrName>
                                        </p:attrNameLst>
                                      </p:cBhvr>
                                      <p:tavLst>
                                        <p:tav tm="0">
                                          <p:val>
                                            <p:strVal val="#ppt_x"/>
                                          </p:val>
                                        </p:tav>
                                        <p:tav tm="100000">
                                          <p:val>
                                            <p:strVal val="#ppt_x"/>
                                          </p:val>
                                        </p:tav>
                                      </p:tavLst>
                                    </p:anim>
                                    <p:anim calcmode="lin" valueType="num">
                                      <p:cBhvr additive="base">
                                        <p:cTn id="18" dur="500" fill="hold"/>
                                        <p:tgtEl>
                                          <p:spTgt spid="18">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19" fill="hold">
                      <p:stCondLst>
                        <p:cond delay="indefinite"/>
                      </p:stCondLst>
                      <p:childTnLst>
                        <p:par>
                          <p:cTn id="20" fill="hold">
                            <p:stCondLst>
                              <p:cond delay="0"/>
                            </p:stCondLst>
                            <p:childTnLst>
                              <p:par>
                                <p:cTn id="21" presetID="9" presetClass="entr" presetSubtype="0" fill="hold" nodeType="clickEffect">
                                  <p:stCondLst>
                                    <p:cond delay="0"/>
                                  </p:stCondLst>
                                  <p:childTnLst>
                                    <p:set>
                                      <p:cBhvr>
                                        <p:cTn id="22" dur="1" fill="hold">
                                          <p:stCondLst>
                                            <p:cond delay="0"/>
                                          </p:stCondLst>
                                        </p:cTn>
                                        <p:tgtEl>
                                          <p:spTgt spid="18">
                                            <p:txEl>
                                              <p:pRg st="4" end="4"/>
                                            </p:txEl>
                                          </p:spTgt>
                                        </p:tgtEl>
                                        <p:attrNameLst>
                                          <p:attrName>style.visibility</p:attrName>
                                        </p:attrNameLst>
                                      </p:cBhvr>
                                      <p:to>
                                        <p:strVal val="visible"/>
                                      </p:to>
                                    </p:set>
                                    <p:animEffect transition="in" filter="dissolve">
                                      <p:cBhvr>
                                        <p:cTn id="23" dur="500"/>
                                        <p:tgtEl>
                                          <p:spTgt spid="18">
                                            <p:txEl>
                                              <p:pRg st="4" end="4"/>
                                            </p:txEl>
                                          </p:spTgt>
                                        </p:tgtEl>
                                      </p:cBhvr>
                                    </p:animEffect>
                                  </p:childTnLst>
                                </p:cTn>
                              </p:par>
                            </p:childTnLst>
                          </p:cTn>
                        </p:par>
                      </p:childTnLst>
                    </p:cTn>
                  </p:par>
                  <p:par>
                    <p:cTn id="24" fill="hold">
                      <p:stCondLst>
                        <p:cond delay="indefinite"/>
                      </p:stCondLst>
                      <p:childTnLst>
                        <p:par>
                          <p:cTn id="25" fill="hold">
                            <p:stCondLst>
                              <p:cond delay="0"/>
                            </p:stCondLst>
                            <p:childTnLst>
                              <p:par>
                                <p:cTn id="26" presetID="2" presetClass="entr" presetSubtype="4" fill="hold" nodeType="clickEffect">
                                  <p:stCondLst>
                                    <p:cond delay="0"/>
                                  </p:stCondLst>
                                  <p:childTnLst>
                                    <p:set>
                                      <p:cBhvr>
                                        <p:cTn id="27" dur="1" fill="hold">
                                          <p:stCondLst>
                                            <p:cond delay="0"/>
                                          </p:stCondLst>
                                        </p:cTn>
                                        <p:tgtEl>
                                          <p:spTgt spid="18">
                                            <p:txEl>
                                              <p:pRg st="5" end="5"/>
                                            </p:txEl>
                                          </p:spTgt>
                                        </p:tgtEl>
                                        <p:attrNameLst>
                                          <p:attrName>style.visibility</p:attrName>
                                        </p:attrNameLst>
                                      </p:cBhvr>
                                      <p:to>
                                        <p:strVal val="visible"/>
                                      </p:to>
                                    </p:set>
                                    <p:anim calcmode="lin" valueType="num">
                                      <p:cBhvr additive="base">
                                        <p:cTn id="28" dur="500" fill="hold"/>
                                        <p:tgtEl>
                                          <p:spTgt spid="18">
                                            <p:txEl>
                                              <p:pRg st="5" end="5"/>
                                            </p:txEl>
                                          </p:spTgt>
                                        </p:tgtEl>
                                        <p:attrNameLst>
                                          <p:attrName>ppt_x</p:attrName>
                                        </p:attrNameLst>
                                      </p:cBhvr>
                                      <p:tavLst>
                                        <p:tav tm="0">
                                          <p:val>
                                            <p:strVal val="#ppt_x"/>
                                          </p:val>
                                        </p:tav>
                                        <p:tav tm="100000">
                                          <p:val>
                                            <p:strVal val="#ppt_x"/>
                                          </p:val>
                                        </p:tav>
                                      </p:tavLst>
                                    </p:anim>
                                    <p:anim calcmode="lin" valueType="num">
                                      <p:cBhvr additive="base">
                                        <p:cTn id="29" dur="500" fill="hold"/>
                                        <p:tgtEl>
                                          <p:spTgt spid="18">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30" fill="hold">
                      <p:stCondLst>
                        <p:cond delay="indefinite"/>
                      </p:stCondLst>
                      <p:childTnLst>
                        <p:par>
                          <p:cTn id="31" fill="hold">
                            <p:stCondLst>
                              <p:cond delay="0"/>
                            </p:stCondLst>
                            <p:childTnLst>
                              <p:par>
                                <p:cTn id="32" presetID="3" presetClass="entr" presetSubtype="10" fill="hold" nodeType="clickEffect">
                                  <p:stCondLst>
                                    <p:cond delay="0"/>
                                  </p:stCondLst>
                                  <p:childTnLst>
                                    <p:set>
                                      <p:cBhvr>
                                        <p:cTn id="33" dur="1" fill="hold">
                                          <p:stCondLst>
                                            <p:cond delay="0"/>
                                          </p:stCondLst>
                                        </p:cTn>
                                        <p:tgtEl>
                                          <p:spTgt spid="18">
                                            <p:txEl>
                                              <p:pRg st="6" end="6"/>
                                            </p:txEl>
                                          </p:spTgt>
                                        </p:tgtEl>
                                        <p:attrNameLst>
                                          <p:attrName>style.visibility</p:attrName>
                                        </p:attrNameLst>
                                      </p:cBhvr>
                                      <p:to>
                                        <p:strVal val="visible"/>
                                      </p:to>
                                    </p:set>
                                    <p:animEffect transition="in" filter="blinds(horizontal)">
                                      <p:cBhvr>
                                        <p:cTn id="34" dur="500"/>
                                        <p:tgtEl>
                                          <p:spTgt spid="18">
                                            <p:txEl>
                                              <p:pRg st="6" end="6"/>
                                            </p:txEl>
                                          </p:spTgt>
                                        </p:tgtEl>
                                      </p:cBhvr>
                                    </p:animEffect>
                                  </p:childTnLst>
                                </p:cTn>
                              </p:par>
                              <p:par>
                                <p:cTn id="35" presetID="3" presetClass="entr" presetSubtype="10" fill="hold" nodeType="withEffect">
                                  <p:stCondLst>
                                    <p:cond delay="0"/>
                                  </p:stCondLst>
                                  <p:childTnLst>
                                    <p:set>
                                      <p:cBhvr>
                                        <p:cTn id="36" dur="1" fill="hold">
                                          <p:stCondLst>
                                            <p:cond delay="0"/>
                                          </p:stCondLst>
                                        </p:cTn>
                                        <p:tgtEl>
                                          <p:spTgt spid="18">
                                            <p:txEl>
                                              <p:pRg st="7" end="7"/>
                                            </p:txEl>
                                          </p:spTgt>
                                        </p:tgtEl>
                                        <p:attrNameLst>
                                          <p:attrName>style.visibility</p:attrName>
                                        </p:attrNameLst>
                                      </p:cBhvr>
                                      <p:to>
                                        <p:strVal val="visible"/>
                                      </p:to>
                                    </p:set>
                                    <p:animEffect transition="in" filter="blinds(horizontal)">
                                      <p:cBhvr>
                                        <p:cTn id="37" dur="500"/>
                                        <p:tgtEl>
                                          <p:spTgt spid="18">
                                            <p:txEl>
                                              <p:pRg st="7" end="7"/>
                                            </p:txEl>
                                          </p:spTgt>
                                        </p:tgtEl>
                                      </p:cBhvr>
                                    </p:animEffect>
                                  </p:childTnLst>
                                </p:cTn>
                              </p:par>
                              <p:par>
                                <p:cTn id="38" presetID="3" presetClass="entr" presetSubtype="10" fill="hold" nodeType="withEffect">
                                  <p:stCondLst>
                                    <p:cond delay="0"/>
                                  </p:stCondLst>
                                  <p:childTnLst>
                                    <p:set>
                                      <p:cBhvr>
                                        <p:cTn id="39" dur="1" fill="hold">
                                          <p:stCondLst>
                                            <p:cond delay="0"/>
                                          </p:stCondLst>
                                        </p:cTn>
                                        <p:tgtEl>
                                          <p:spTgt spid="18">
                                            <p:txEl>
                                              <p:pRg st="8" end="8"/>
                                            </p:txEl>
                                          </p:spTgt>
                                        </p:tgtEl>
                                        <p:attrNameLst>
                                          <p:attrName>style.visibility</p:attrName>
                                        </p:attrNameLst>
                                      </p:cBhvr>
                                      <p:to>
                                        <p:strVal val="visible"/>
                                      </p:to>
                                    </p:set>
                                    <p:animEffect transition="in" filter="blinds(horizontal)">
                                      <p:cBhvr>
                                        <p:cTn id="40" dur="500"/>
                                        <p:tgtEl>
                                          <p:spTgt spid="18">
                                            <p:txEl>
                                              <p:pRg st="8" end="8"/>
                                            </p:txEl>
                                          </p:spTgt>
                                        </p:tgtEl>
                                      </p:cBhvr>
                                    </p:animEffect>
                                  </p:childTnLst>
                                </p:cTn>
                              </p:par>
                              <p:par>
                                <p:cTn id="41" presetID="3" presetClass="entr" presetSubtype="10" fill="hold" nodeType="withEffect">
                                  <p:stCondLst>
                                    <p:cond delay="0"/>
                                  </p:stCondLst>
                                  <p:childTnLst>
                                    <p:set>
                                      <p:cBhvr>
                                        <p:cTn id="42" dur="1" fill="hold">
                                          <p:stCondLst>
                                            <p:cond delay="0"/>
                                          </p:stCondLst>
                                        </p:cTn>
                                        <p:tgtEl>
                                          <p:spTgt spid="18">
                                            <p:txEl>
                                              <p:pRg st="9" end="9"/>
                                            </p:txEl>
                                          </p:spTgt>
                                        </p:tgtEl>
                                        <p:attrNameLst>
                                          <p:attrName>style.visibility</p:attrName>
                                        </p:attrNameLst>
                                      </p:cBhvr>
                                      <p:to>
                                        <p:strVal val="visible"/>
                                      </p:to>
                                    </p:set>
                                    <p:animEffect transition="in" filter="blinds(horizontal)">
                                      <p:cBhvr>
                                        <p:cTn id="43" dur="500"/>
                                        <p:tgtEl>
                                          <p:spTgt spid="18">
                                            <p:txEl>
                                              <p:pRg st="9" end="9"/>
                                            </p:txEl>
                                          </p:spTgt>
                                        </p:tgtEl>
                                      </p:cBhvr>
                                    </p:animEffect>
                                  </p:childTnLst>
                                </p:cTn>
                              </p:par>
                              <p:par>
                                <p:cTn id="44" presetID="3" presetClass="entr" presetSubtype="10" fill="hold" nodeType="withEffect">
                                  <p:stCondLst>
                                    <p:cond delay="0"/>
                                  </p:stCondLst>
                                  <p:childTnLst>
                                    <p:set>
                                      <p:cBhvr>
                                        <p:cTn id="45" dur="1" fill="hold">
                                          <p:stCondLst>
                                            <p:cond delay="0"/>
                                          </p:stCondLst>
                                        </p:cTn>
                                        <p:tgtEl>
                                          <p:spTgt spid="18">
                                            <p:txEl>
                                              <p:pRg st="10" end="10"/>
                                            </p:txEl>
                                          </p:spTgt>
                                        </p:tgtEl>
                                        <p:attrNameLst>
                                          <p:attrName>style.visibility</p:attrName>
                                        </p:attrNameLst>
                                      </p:cBhvr>
                                      <p:to>
                                        <p:strVal val="visible"/>
                                      </p:to>
                                    </p:set>
                                    <p:animEffect transition="in" filter="blinds(horizontal)">
                                      <p:cBhvr>
                                        <p:cTn id="46" dur="500"/>
                                        <p:tgtEl>
                                          <p:spTgt spid="18">
                                            <p:txEl>
                                              <p:pRg st="10" end="1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3B77970-CCF8-73F5-6BBF-65AA13B3FCA3}"/>
              </a:ext>
            </a:extLst>
          </p:cNvPr>
          <p:cNvSpPr>
            <a:spLocks noGrp="1"/>
          </p:cNvSpPr>
          <p:nvPr>
            <p:ph type="title"/>
          </p:nvPr>
        </p:nvSpPr>
        <p:spPr>
          <a:xfrm>
            <a:off x="111211" y="234126"/>
            <a:ext cx="5984789" cy="642566"/>
          </a:xfrm>
        </p:spPr>
        <p:txBody>
          <a:bodyPr anchor="b">
            <a:normAutofit/>
          </a:bodyPr>
          <a:lstStyle/>
          <a:p>
            <a:pPr algn="ctr"/>
            <a:r>
              <a:rPr lang="en-GB" sz="4000" dirty="0">
                <a:latin typeface="Goudy Old Style" panose="02020502050305020303" pitchFamily="18" charset="77"/>
              </a:rPr>
              <a:t>The Lamb Of God</a:t>
            </a:r>
          </a:p>
        </p:txBody>
      </p:sp>
      <p:sp>
        <p:nvSpPr>
          <p:cNvPr id="18" name="Content Placeholder 10">
            <a:extLst>
              <a:ext uri="{FF2B5EF4-FFF2-40B4-BE49-F238E27FC236}">
                <a16:creationId xmlns:a16="http://schemas.microsoft.com/office/drawing/2014/main" id="{350897D2-051C-1529-D3B1-E060FB2DCB8A}"/>
              </a:ext>
            </a:extLst>
          </p:cNvPr>
          <p:cNvSpPr>
            <a:spLocks noGrp="1"/>
          </p:cNvSpPr>
          <p:nvPr>
            <p:ph idx="1"/>
          </p:nvPr>
        </p:nvSpPr>
        <p:spPr>
          <a:xfrm>
            <a:off x="111211" y="876692"/>
            <a:ext cx="5984789" cy="5747182"/>
          </a:xfrm>
        </p:spPr>
        <p:txBody>
          <a:bodyPr anchor="t">
            <a:normAutofit lnSpcReduction="10000"/>
          </a:bodyPr>
          <a:lstStyle/>
          <a:p>
            <a:r>
              <a:rPr lang="en-US" sz="2000" b="1" dirty="0">
                <a:latin typeface="Goudy Old Style" panose="02020502050305020303" pitchFamily="18" charset="77"/>
              </a:rPr>
              <a:t>Q. </a:t>
            </a:r>
            <a:r>
              <a:rPr lang="en-US" sz="2000" dirty="0">
                <a:latin typeface="Goudy Old Style" panose="02020502050305020303" pitchFamily="18" charset="77"/>
              </a:rPr>
              <a:t>If the blood that was shed in the Old Testament represented the confirmation of the </a:t>
            </a:r>
            <a:r>
              <a:rPr lang="en-US" sz="2000" b="1" dirty="0">
                <a:solidFill>
                  <a:srgbClr val="FF0000"/>
                </a:solidFill>
                <a:latin typeface="Goudy Old Style" panose="02020502050305020303" pitchFamily="18" charset="77"/>
              </a:rPr>
              <a:t>Old Covenant</a:t>
            </a:r>
            <a:r>
              <a:rPr lang="en-US" sz="2000" dirty="0">
                <a:latin typeface="Goudy Old Style" panose="02020502050305020303" pitchFamily="18" charset="77"/>
              </a:rPr>
              <a:t>, what did the Blood of the Lamb of God signify?</a:t>
            </a:r>
          </a:p>
          <a:p>
            <a:r>
              <a:rPr lang="en-US" sz="2000" b="1" dirty="0">
                <a:latin typeface="Goudy Old Style" panose="02020502050305020303" pitchFamily="18" charset="77"/>
              </a:rPr>
              <a:t>A. </a:t>
            </a:r>
            <a:r>
              <a:rPr lang="en-US" sz="2000" dirty="0">
                <a:latin typeface="Goudy Old Style" panose="02020502050305020303" pitchFamily="18" charset="77"/>
              </a:rPr>
              <a:t>It represented the confirmation of the </a:t>
            </a:r>
            <a:r>
              <a:rPr lang="en-US" sz="2000" b="1" dirty="0">
                <a:solidFill>
                  <a:srgbClr val="FF0000"/>
                </a:solidFill>
                <a:latin typeface="Goudy Old Style" panose="02020502050305020303" pitchFamily="18" charset="77"/>
              </a:rPr>
              <a:t>New Covenant</a:t>
            </a:r>
            <a:r>
              <a:rPr lang="en-US" sz="2000" dirty="0">
                <a:latin typeface="Goudy Old Style" panose="02020502050305020303" pitchFamily="18" charset="77"/>
              </a:rPr>
              <a:t>, therefore, making the Old covenant along with all of its ceremonies and forms </a:t>
            </a:r>
            <a:r>
              <a:rPr lang="en-US" sz="2000" b="1" dirty="0">
                <a:latin typeface="Goudy Old Style" panose="02020502050305020303" pitchFamily="18" charset="77"/>
              </a:rPr>
              <a:t>obsolete</a:t>
            </a:r>
            <a:r>
              <a:rPr lang="en-US" sz="2000" dirty="0">
                <a:latin typeface="Goudy Old Style" panose="02020502050305020303" pitchFamily="18" charset="77"/>
              </a:rPr>
              <a:t>.</a:t>
            </a:r>
          </a:p>
          <a:p>
            <a:r>
              <a:rPr lang="en-US" sz="2000" b="1" dirty="0">
                <a:latin typeface="Goudy Old Style" panose="02020502050305020303" pitchFamily="18" charset="77"/>
              </a:rPr>
              <a:t>Hebrews 9:15-17</a:t>
            </a:r>
          </a:p>
          <a:p>
            <a:r>
              <a:rPr lang="en-US" sz="2000" b="1" dirty="0">
                <a:latin typeface="Goudy Old Style" panose="02020502050305020303" pitchFamily="18" charset="77"/>
              </a:rPr>
              <a:t>Hebrews 10:8-10</a:t>
            </a:r>
          </a:p>
          <a:p>
            <a:r>
              <a:rPr lang="en-US" sz="2000" b="1" dirty="0">
                <a:latin typeface="Goudy Old Style" panose="02020502050305020303" pitchFamily="18" charset="77"/>
              </a:rPr>
              <a:t>Hebrews 8:6-13</a:t>
            </a:r>
          </a:p>
          <a:p>
            <a:r>
              <a:rPr lang="en-US" sz="2000" b="1" dirty="0">
                <a:latin typeface="Goudy Old Style" panose="02020502050305020303" pitchFamily="18" charset="77"/>
              </a:rPr>
              <a:t>Colossians 2:13-17</a:t>
            </a:r>
          </a:p>
          <a:p>
            <a:r>
              <a:rPr lang="en-US" sz="2000" dirty="0">
                <a:latin typeface="Goudy Old Style" panose="02020502050305020303" pitchFamily="18" charset="77"/>
              </a:rPr>
              <a:t>Christ has fulfilled the Old Covenant and all of the ceremonies connected to the earthly sanctuary such as the priesthood, sacrifices and the feast days, also known as </a:t>
            </a:r>
            <a:r>
              <a:rPr lang="en-US" sz="2000" b="1" dirty="0">
                <a:latin typeface="Goudy Old Style" panose="02020502050305020303" pitchFamily="18" charset="77"/>
              </a:rPr>
              <a:t>ceremonial sabbaths, [Leviticus 23]</a:t>
            </a:r>
            <a:r>
              <a:rPr lang="en-US" sz="2000" dirty="0">
                <a:latin typeface="Goudy Old Style" panose="02020502050305020303" pitchFamily="18" charset="77"/>
              </a:rPr>
              <a:t>. </a:t>
            </a:r>
          </a:p>
          <a:p>
            <a:r>
              <a:rPr lang="en-US" sz="2000" dirty="0">
                <a:latin typeface="Goudy Old Style" panose="02020502050305020303" pitchFamily="18" charset="77"/>
              </a:rPr>
              <a:t>This does not include </a:t>
            </a:r>
            <a:r>
              <a:rPr lang="en-US" sz="2000" b="1" dirty="0">
                <a:latin typeface="Goudy Old Style" panose="02020502050305020303" pitchFamily="18" charset="77"/>
              </a:rPr>
              <a:t>the Sabbath of the 4</a:t>
            </a:r>
            <a:r>
              <a:rPr lang="en-US" sz="2000" b="1" baseline="30000" dirty="0">
                <a:latin typeface="Goudy Old Style" panose="02020502050305020303" pitchFamily="18" charset="77"/>
              </a:rPr>
              <a:t>th</a:t>
            </a:r>
            <a:r>
              <a:rPr lang="en-US" sz="2000" b="1" dirty="0">
                <a:latin typeface="Goudy Old Style" panose="02020502050305020303" pitchFamily="18" charset="77"/>
              </a:rPr>
              <a:t> Commandment</a:t>
            </a:r>
            <a:r>
              <a:rPr lang="en-US" sz="2000" dirty="0">
                <a:latin typeface="Goudy Old Style" panose="02020502050305020303" pitchFamily="18" charset="77"/>
              </a:rPr>
              <a:t> however, as the Moral Law of God stands the test of time. </a:t>
            </a:r>
          </a:p>
          <a:p>
            <a:r>
              <a:rPr lang="en-US" sz="2000" dirty="0">
                <a:latin typeface="Goudy Old Style" panose="02020502050305020303" pitchFamily="18" charset="77"/>
              </a:rPr>
              <a:t>The </a:t>
            </a:r>
            <a:r>
              <a:rPr lang="en-US" sz="2000" b="1" dirty="0">
                <a:latin typeface="Goudy Old Style" panose="02020502050305020303" pitchFamily="18" charset="77"/>
              </a:rPr>
              <a:t>ceremonial law </a:t>
            </a:r>
            <a:r>
              <a:rPr lang="en-US" sz="2000" dirty="0">
                <a:latin typeface="Goudy Old Style" panose="02020502050305020303" pitchFamily="18" charset="77"/>
              </a:rPr>
              <a:t>is obsolete, the </a:t>
            </a:r>
            <a:r>
              <a:rPr lang="en-US" sz="2000" b="1" dirty="0">
                <a:latin typeface="Goudy Old Style" panose="02020502050305020303" pitchFamily="18" charset="77"/>
              </a:rPr>
              <a:t>Moral Law </a:t>
            </a:r>
            <a:r>
              <a:rPr lang="en-US" sz="2000" dirty="0">
                <a:latin typeface="Goudy Old Style" panose="02020502050305020303" pitchFamily="18" charset="77"/>
              </a:rPr>
              <a:t>stands forever.</a:t>
            </a:r>
          </a:p>
          <a:p>
            <a:endParaRPr lang="en-US" sz="2000" b="1" dirty="0">
              <a:latin typeface="Goudy Old Style" panose="02020502050305020303" pitchFamily="18" charset="77"/>
            </a:endParaRPr>
          </a:p>
        </p:txBody>
      </p:sp>
      <p:pic>
        <p:nvPicPr>
          <p:cNvPr id="7" name="Content Placeholder 6" descr="A close up of a sheep&#10;&#10;Description automatically generated">
            <a:extLst>
              <a:ext uri="{FF2B5EF4-FFF2-40B4-BE49-F238E27FC236}">
                <a16:creationId xmlns:a16="http://schemas.microsoft.com/office/drawing/2014/main" id="{9CCCF6D2-87D5-633B-715D-704461379BC8}"/>
              </a:ext>
            </a:extLst>
          </p:cNvPr>
          <p:cNvPicPr>
            <a:picLocks noChangeAspect="1"/>
          </p:cNvPicPr>
          <p:nvPr/>
        </p:nvPicPr>
        <p:blipFill rotWithShape="1">
          <a:blip r:embed="rId2"/>
          <a:srcRect r="-1" b="3479"/>
          <a:stretch/>
        </p:blipFill>
        <p:spPr>
          <a:xfrm>
            <a:off x="6344483" y="234125"/>
            <a:ext cx="5578664" cy="6413809"/>
          </a:xfrm>
          <a:prstGeom prst="rect">
            <a:avLst/>
          </a:prstGeom>
        </p:spPr>
      </p:pic>
      <p:grpSp>
        <p:nvGrpSpPr>
          <p:cNvPr id="32" name="Group 31">
            <a:extLst>
              <a:ext uri="{FF2B5EF4-FFF2-40B4-BE49-F238E27FC236}">
                <a16:creationId xmlns:a16="http://schemas.microsoft.com/office/drawing/2014/main" id="{6258F736-B256-8039-9DC6-F4E49A5C5AD5}"/>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flipH="1">
            <a:off x="12068638" y="0"/>
            <a:ext cx="123362" cy="6858000"/>
            <a:chOff x="12068638" y="0"/>
            <a:chExt cx="123362" cy="6858000"/>
          </a:xfrm>
        </p:grpSpPr>
        <p:sp>
          <p:nvSpPr>
            <p:cNvPr id="27" name="Rectangle 26">
              <a:extLst>
                <a:ext uri="{FF2B5EF4-FFF2-40B4-BE49-F238E27FC236}">
                  <a16:creationId xmlns:a16="http://schemas.microsoft.com/office/drawing/2014/main" id="{10B4520A-996E-330C-99DA-69CA4D89E90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2068638" y="0"/>
              <a:ext cx="123362" cy="6858000"/>
            </a:xfrm>
            <a:prstGeom prst="rect">
              <a:avLst/>
            </a:prstGeom>
            <a:gradFill>
              <a:gsLst>
                <a:gs pos="0">
                  <a:schemeClr val="accent2"/>
                </a:gs>
                <a:gs pos="100000">
                  <a:schemeClr val="accent5"/>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Goudy Old Style" panose="02020502050305020303" pitchFamily="18" charset="77"/>
              </a:endParaRPr>
            </a:p>
          </p:txBody>
        </p:sp>
        <p:sp>
          <p:nvSpPr>
            <p:cNvPr id="33" name="Rectangle 32">
              <a:extLst>
                <a:ext uri="{FF2B5EF4-FFF2-40B4-BE49-F238E27FC236}">
                  <a16:creationId xmlns:a16="http://schemas.microsoft.com/office/drawing/2014/main" id="{EC8FA945-E356-695F-18D6-CAD4EF34FE4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2068638" y="3527553"/>
              <a:ext cx="123362" cy="3330447"/>
            </a:xfrm>
            <a:prstGeom prst="rect">
              <a:avLst/>
            </a:prstGeom>
            <a:gradFill>
              <a:gsLst>
                <a:gs pos="19000">
                  <a:schemeClr val="accent5">
                    <a:lumMod val="60000"/>
                    <a:lumOff val="40000"/>
                    <a:alpha val="0"/>
                  </a:schemeClr>
                </a:gs>
                <a:gs pos="100000">
                  <a:schemeClr val="accent5">
                    <a:lumMod val="60000"/>
                    <a:lumOff val="40000"/>
                  </a:schemeClr>
                </a:gs>
              </a:gsLst>
              <a:lin ang="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Goudy Old Style" panose="02020502050305020303" pitchFamily="18" charset="77"/>
              </a:endParaRPr>
            </a:p>
          </p:txBody>
        </p:sp>
      </p:grpSp>
    </p:spTree>
    <p:extLst>
      <p:ext uri="{BB962C8B-B14F-4D97-AF65-F5344CB8AC3E}">
        <p14:creationId xmlns:p14="http://schemas.microsoft.com/office/powerpoint/2010/main" val="399456514"/>
      </p:ext>
    </p:extLst>
  </p:cSld>
  <p:clrMapOvr>
    <a:masterClrMapping/>
  </p:clrMapOvr>
  <mc:AlternateContent xmlns:mc="http://schemas.openxmlformats.org/markup-compatibility/2006" xmlns:p14="http://schemas.microsoft.com/office/powerpoint/2010/main">
    <mc:Choice Requires="p14">
      <p:transition spd="slow" p14:dur="1200">
        <p14:revea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nodeType="clickEffect">
                                  <p:stCondLst>
                                    <p:cond delay="0"/>
                                  </p:stCondLst>
                                  <p:childTnLst>
                                    <p:set>
                                      <p:cBhvr>
                                        <p:cTn id="6" dur="1" fill="hold">
                                          <p:stCondLst>
                                            <p:cond delay="0"/>
                                          </p:stCondLst>
                                        </p:cTn>
                                        <p:tgtEl>
                                          <p:spTgt spid="18">
                                            <p:txEl>
                                              <p:pRg st="0" end="0"/>
                                            </p:txEl>
                                          </p:spTgt>
                                        </p:tgtEl>
                                        <p:attrNameLst>
                                          <p:attrName>style.visibility</p:attrName>
                                        </p:attrNameLst>
                                      </p:cBhvr>
                                      <p:to>
                                        <p:strVal val="visible"/>
                                      </p:to>
                                    </p:set>
                                    <p:animEffect transition="in" filter="checkerboard(across)">
                                      <p:cBhvr>
                                        <p:cTn id="7" dur="500"/>
                                        <p:tgtEl>
                                          <p:spTgt spid="18">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nodeType="clickEffect">
                                  <p:stCondLst>
                                    <p:cond delay="0"/>
                                  </p:stCondLst>
                                  <p:childTnLst>
                                    <p:set>
                                      <p:cBhvr>
                                        <p:cTn id="11" dur="1" fill="hold">
                                          <p:stCondLst>
                                            <p:cond delay="0"/>
                                          </p:stCondLst>
                                        </p:cTn>
                                        <p:tgtEl>
                                          <p:spTgt spid="18">
                                            <p:txEl>
                                              <p:pRg st="1" end="1"/>
                                            </p:txEl>
                                          </p:spTgt>
                                        </p:tgtEl>
                                        <p:attrNameLst>
                                          <p:attrName>style.visibility</p:attrName>
                                        </p:attrNameLst>
                                      </p:cBhvr>
                                      <p:to>
                                        <p:strVal val="visible"/>
                                      </p:to>
                                    </p:set>
                                    <p:animEffect transition="in" filter="barn(inVertical)">
                                      <p:cBhvr>
                                        <p:cTn id="12" dur="500"/>
                                        <p:tgtEl>
                                          <p:spTgt spid="18">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8" presetClass="entr" presetSubtype="12" fill="hold" nodeType="clickEffect">
                                  <p:stCondLst>
                                    <p:cond delay="0"/>
                                  </p:stCondLst>
                                  <p:childTnLst>
                                    <p:set>
                                      <p:cBhvr>
                                        <p:cTn id="16" dur="1" fill="hold">
                                          <p:stCondLst>
                                            <p:cond delay="0"/>
                                          </p:stCondLst>
                                        </p:cTn>
                                        <p:tgtEl>
                                          <p:spTgt spid="18">
                                            <p:txEl>
                                              <p:pRg st="2" end="2"/>
                                            </p:txEl>
                                          </p:spTgt>
                                        </p:tgtEl>
                                        <p:attrNameLst>
                                          <p:attrName>style.visibility</p:attrName>
                                        </p:attrNameLst>
                                      </p:cBhvr>
                                      <p:to>
                                        <p:strVal val="visible"/>
                                      </p:to>
                                    </p:set>
                                    <p:animEffect transition="in" filter="strips(downLeft)">
                                      <p:cBhvr>
                                        <p:cTn id="17" dur="500"/>
                                        <p:tgtEl>
                                          <p:spTgt spid="18">
                                            <p:txEl>
                                              <p:pRg st="2" end="2"/>
                                            </p:txEl>
                                          </p:spTgt>
                                        </p:tgtEl>
                                      </p:cBhvr>
                                    </p:animEffect>
                                  </p:childTnLst>
                                </p:cTn>
                              </p:par>
                              <p:par>
                                <p:cTn id="18" presetID="18" presetClass="entr" presetSubtype="12" fill="hold" nodeType="withEffect">
                                  <p:stCondLst>
                                    <p:cond delay="0"/>
                                  </p:stCondLst>
                                  <p:childTnLst>
                                    <p:set>
                                      <p:cBhvr>
                                        <p:cTn id="19" dur="1" fill="hold">
                                          <p:stCondLst>
                                            <p:cond delay="0"/>
                                          </p:stCondLst>
                                        </p:cTn>
                                        <p:tgtEl>
                                          <p:spTgt spid="18">
                                            <p:txEl>
                                              <p:pRg st="3" end="3"/>
                                            </p:txEl>
                                          </p:spTgt>
                                        </p:tgtEl>
                                        <p:attrNameLst>
                                          <p:attrName>style.visibility</p:attrName>
                                        </p:attrNameLst>
                                      </p:cBhvr>
                                      <p:to>
                                        <p:strVal val="visible"/>
                                      </p:to>
                                    </p:set>
                                    <p:animEffect transition="in" filter="strips(downLeft)">
                                      <p:cBhvr>
                                        <p:cTn id="20" dur="500"/>
                                        <p:tgtEl>
                                          <p:spTgt spid="18">
                                            <p:txEl>
                                              <p:pRg st="3" end="3"/>
                                            </p:txEl>
                                          </p:spTgt>
                                        </p:tgtEl>
                                      </p:cBhvr>
                                    </p:animEffect>
                                  </p:childTnLst>
                                </p:cTn>
                              </p:par>
                              <p:par>
                                <p:cTn id="21" presetID="18" presetClass="entr" presetSubtype="12" fill="hold" nodeType="withEffect">
                                  <p:stCondLst>
                                    <p:cond delay="0"/>
                                  </p:stCondLst>
                                  <p:childTnLst>
                                    <p:set>
                                      <p:cBhvr>
                                        <p:cTn id="22" dur="1" fill="hold">
                                          <p:stCondLst>
                                            <p:cond delay="0"/>
                                          </p:stCondLst>
                                        </p:cTn>
                                        <p:tgtEl>
                                          <p:spTgt spid="18">
                                            <p:txEl>
                                              <p:pRg st="4" end="4"/>
                                            </p:txEl>
                                          </p:spTgt>
                                        </p:tgtEl>
                                        <p:attrNameLst>
                                          <p:attrName>style.visibility</p:attrName>
                                        </p:attrNameLst>
                                      </p:cBhvr>
                                      <p:to>
                                        <p:strVal val="visible"/>
                                      </p:to>
                                    </p:set>
                                    <p:animEffect transition="in" filter="strips(downLeft)">
                                      <p:cBhvr>
                                        <p:cTn id="23" dur="500"/>
                                        <p:tgtEl>
                                          <p:spTgt spid="18">
                                            <p:txEl>
                                              <p:pRg st="4" end="4"/>
                                            </p:txEl>
                                          </p:spTgt>
                                        </p:tgtEl>
                                      </p:cBhvr>
                                    </p:animEffect>
                                  </p:childTnLst>
                                </p:cTn>
                              </p:par>
                              <p:par>
                                <p:cTn id="24" presetID="18" presetClass="entr" presetSubtype="12" fill="hold" nodeType="withEffect">
                                  <p:stCondLst>
                                    <p:cond delay="0"/>
                                  </p:stCondLst>
                                  <p:childTnLst>
                                    <p:set>
                                      <p:cBhvr>
                                        <p:cTn id="25" dur="1" fill="hold">
                                          <p:stCondLst>
                                            <p:cond delay="0"/>
                                          </p:stCondLst>
                                        </p:cTn>
                                        <p:tgtEl>
                                          <p:spTgt spid="18">
                                            <p:txEl>
                                              <p:pRg st="5" end="5"/>
                                            </p:txEl>
                                          </p:spTgt>
                                        </p:tgtEl>
                                        <p:attrNameLst>
                                          <p:attrName>style.visibility</p:attrName>
                                        </p:attrNameLst>
                                      </p:cBhvr>
                                      <p:to>
                                        <p:strVal val="visible"/>
                                      </p:to>
                                    </p:set>
                                    <p:animEffect transition="in" filter="strips(downLeft)">
                                      <p:cBhvr>
                                        <p:cTn id="26" dur="500"/>
                                        <p:tgtEl>
                                          <p:spTgt spid="18">
                                            <p:txEl>
                                              <p:pRg st="5" end="5"/>
                                            </p:txEl>
                                          </p:spTgt>
                                        </p:tgtEl>
                                      </p:cBhvr>
                                    </p:animEffect>
                                  </p:childTnLst>
                                </p:cTn>
                              </p:par>
                            </p:childTnLst>
                          </p:cTn>
                        </p:par>
                      </p:childTnLst>
                    </p:cTn>
                  </p:par>
                  <p:par>
                    <p:cTn id="27" fill="hold">
                      <p:stCondLst>
                        <p:cond delay="indefinite"/>
                      </p:stCondLst>
                      <p:childTnLst>
                        <p:par>
                          <p:cTn id="28" fill="hold">
                            <p:stCondLst>
                              <p:cond delay="0"/>
                            </p:stCondLst>
                            <p:childTnLst>
                              <p:par>
                                <p:cTn id="29" presetID="14" presetClass="entr" presetSubtype="10" fill="hold" nodeType="clickEffect">
                                  <p:stCondLst>
                                    <p:cond delay="0"/>
                                  </p:stCondLst>
                                  <p:childTnLst>
                                    <p:set>
                                      <p:cBhvr>
                                        <p:cTn id="30" dur="1" fill="hold">
                                          <p:stCondLst>
                                            <p:cond delay="0"/>
                                          </p:stCondLst>
                                        </p:cTn>
                                        <p:tgtEl>
                                          <p:spTgt spid="18">
                                            <p:txEl>
                                              <p:pRg st="6" end="6"/>
                                            </p:txEl>
                                          </p:spTgt>
                                        </p:tgtEl>
                                        <p:attrNameLst>
                                          <p:attrName>style.visibility</p:attrName>
                                        </p:attrNameLst>
                                      </p:cBhvr>
                                      <p:to>
                                        <p:strVal val="visible"/>
                                      </p:to>
                                    </p:set>
                                    <p:animEffect transition="in" filter="randombar(horizontal)">
                                      <p:cBhvr>
                                        <p:cTn id="31" dur="500"/>
                                        <p:tgtEl>
                                          <p:spTgt spid="18">
                                            <p:txEl>
                                              <p:pRg st="6" end="6"/>
                                            </p:txEl>
                                          </p:spTgt>
                                        </p:tgtEl>
                                      </p:cBhvr>
                                    </p:animEffect>
                                  </p:childTnLst>
                                </p:cTn>
                              </p:par>
                            </p:childTnLst>
                          </p:cTn>
                        </p:par>
                      </p:childTnLst>
                    </p:cTn>
                  </p:par>
                  <p:par>
                    <p:cTn id="32" fill="hold">
                      <p:stCondLst>
                        <p:cond delay="indefinite"/>
                      </p:stCondLst>
                      <p:childTnLst>
                        <p:par>
                          <p:cTn id="33" fill="hold">
                            <p:stCondLst>
                              <p:cond delay="0"/>
                            </p:stCondLst>
                            <p:childTnLst>
                              <p:par>
                                <p:cTn id="34" presetID="12" presetClass="entr" presetSubtype="4" fill="hold" nodeType="clickEffect">
                                  <p:stCondLst>
                                    <p:cond delay="0"/>
                                  </p:stCondLst>
                                  <p:childTnLst>
                                    <p:set>
                                      <p:cBhvr>
                                        <p:cTn id="35" dur="1" fill="hold">
                                          <p:stCondLst>
                                            <p:cond delay="0"/>
                                          </p:stCondLst>
                                        </p:cTn>
                                        <p:tgtEl>
                                          <p:spTgt spid="18">
                                            <p:txEl>
                                              <p:pRg st="7" end="7"/>
                                            </p:txEl>
                                          </p:spTgt>
                                        </p:tgtEl>
                                        <p:attrNameLst>
                                          <p:attrName>style.visibility</p:attrName>
                                        </p:attrNameLst>
                                      </p:cBhvr>
                                      <p:to>
                                        <p:strVal val="visible"/>
                                      </p:to>
                                    </p:set>
                                    <p:anim calcmode="lin" valueType="num">
                                      <p:cBhvr additive="base">
                                        <p:cTn id="36" dur="500"/>
                                        <p:tgtEl>
                                          <p:spTgt spid="18">
                                            <p:txEl>
                                              <p:pRg st="7" end="7"/>
                                            </p:txEl>
                                          </p:spTgt>
                                        </p:tgtEl>
                                        <p:attrNameLst>
                                          <p:attrName>ppt_y</p:attrName>
                                        </p:attrNameLst>
                                      </p:cBhvr>
                                      <p:tavLst>
                                        <p:tav tm="0">
                                          <p:val>
                                            <p:strVal val="#ppt_y+#ppt_h*1.125000"/>
                                          </p:val>
                                        </p:tav>
                                        <p:tav tm="100000">
                                          <p:val>
                                            <p:strVal val="#ppt_y"/>
                                          </p:val>
                                        </p:tav>
                                      </p:tavLst>
                                    </p:anim>
                                    <p:animEffect transition="in" filter="wipe(up)">
                                      <p:cBhvr>
                                        <p:cTn id="37" dur="500"/>
                                        <p:tgtEl>
                                          <p:spTgt spid="18">
                                            <p:txEl>
                                              <p:pRg st="7" end="7"/>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12" presetClass="entr" presetSubtype="4" fill="hold" nodeType="clickEffect">
                                  <p:stCondLst>
                                    <p:cond delay="0"/>
                                  </p:stCondLst>
                                  <p:childTnLst>
                                    <p:set>
                                      <p:cBhvr>
                                        <p:cTn id="41" dur="1" fill="hold">
                                          <p:stCondLst>
                                            <p:cond delay="0"/>
                                          </p:stCondLst>
                                        </p:cTn>
                                        <p:tgtEl>
                                          <p:spTgt spid="18">
                                            <p:txEl>
                                              <p:pRg st="8" end="8"/>
                                            </p:txEl>
                                          </p:spTgt>
                                        </p:tgtEl>
                                        <p:attrNameLst>
                                          <p:attrName>style.visibility</p:attrName>
                                        </p:attrNameLst>
                                      </p:cBhvr>
                                      <p:to>
                                        <p:strVal val="visible"/>
                                      </p:to>
                                    </p:set>
                                    <p:anim calcmode="lin" valueType="num">
                                      <p:cBhvr additive="base">
                                        <p:cTn id="42" dur="500"/>
                                        <p:tgtEl>
                                          <p:spTgt spid="18">
                                            <p:txEl>
                                              <p:pRg st="8" end="8"/>
                                            </p:txEl>
                                          </p:spTgt>
                                        </p:tgtEl>
                                        <p:attrNameLst>
                                          <p:attrName>ppt_y</p:attrName>
                                        </p:attrNameLst>
                                      </p:cBhvr>
                                      <p:tavLst>
                                        <p:tav tm="0">
                                          <p:val>
                                            <p:strVal val="#ppt_y+#ppt_h*1.125000"/>
                                          </p:val>
                                        </p:tav>
                                        <p:tav tm="100000">
                                          <p:val>
                                            <p:strVal val="#ppt_y"/>
                                          </p:val>
                                        </p:tav>
                                      </p:tavLst>
                                    </p:anim>
                                    <p:animEffect transition="in" filter="wipe(up)">
                                      <p:cBhvr>
                                        <p:cTn id="43" dur="500"/>
                                        <p:tgtEl>
                                          <p:spTgt spid="18">
                                            <p:txEl>
                                              <p:pRg st="8" end="8"/>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3B77970-CCF8-73F5-6BBF-65AA13B3FCA3}"/>
              </a:ext>
            </a:extLst>
          </p:cNvPr>
          <p:cNvSpPr>
            <a:spLocks noGrp="1"/>
          </p:cNvSpPr>
          <p:nvPr>
            <p:ph type="title"/>
          </p:nvPr>
        </p:nvSpPr>
        <p:spPr>
          <a:xfrm>
            <a:off x="111211" y="234126"/>
            <a:ext cx="5984789" cy="642566"/>
          </a:xfrm>
        </p:spPr>
        <p:txBody>
          <a:bodyPr anchor="b">
            <a:normAutofit/>
          </a:bodyPr>
          <a:lstStyle/>
          <a:p>
            <a:pPr algn="ctr"/>
            <a:r>
              <a:rPr lang="en-GB" sz="4000" dirty="0">
                <a:latin typeface="Goudy Old Style" panose="02020502050305020303" pitchFamily="18" charset="77"/>
              </a:rPr>
              <a:t>The Lamb Of God</a:t>
            </a:r>
          </a:p>
        </p:txBody>
      </p:sp>
      <p:sp>
        <p:nvSpPr>
          <p:cNvPr id="18" name="Content Placeholder 10">
            <a:extLst>
              <a:ext uri="{FF2B5EF4-FFF2-40B4-BE49-F238E27FC236}">
                <a16:creationId xmlns:a16="http://schemas.microsoft.com/office/drawing/2014/main" id="{350897D2-051C-1529-D3B1-E060FB2DCB8A}"/>
              </a:ext>
            </a:extLst>
          </p:cNvPr>
          <p:cNvSpPr>
            <a:spLocks noGrp="1"/>
          </p:cNvSpPr>
          <p:nvPr>
            <p:ph idx="1"/>
          </p:nvPr>
        </p:nvSpPr>
        <p:spPr>
          <a:xfrm>
            <a:off x="111211" y="876692"/>
            <a:ext cx="5984789" cy="5747182"/>
          </a:xfrm>
        </p:spPr>
        <p:txBody>
          <a:bodyPr anchor="t">
            <a:normAutofit lnSpcReduction="10000"/>
          </a:bodyPr>
          <a:lstStyle/>
          <a:p>
            <a:r>
              <a:rPr lang="en-US" sz="2000" dirty="0">
                <a:latin typeface="Goudy Old Style" panose="02020502050305020303" pitchFamily="18" charset="77"/>
              </a:rPr>
              <a:t>The </a:t>
            </a:r>
            <a:r>
              <a:rPr lang="en-US" sz="2000" b="1" dirty="0">
                <a:latin typeface="Goudy Old Style" panose="02020502050305020303" pitchFamily="18" charset="77"/>
              </a:rPr>
              <a:t>ceremonial law </a:t>
            </a:r>
            <a:r>
              <a:rPr lang="en-US" sz="2000" dirty="0">
                <a:latin typeface="Goudy Old Style" panose="02020502050305020303" pitchFamily="18" charset="77"/>
              </a:rPr>
              <a:t>of sacrifices and rites was instituted after Adam and Eve committed sin in the Garden of Eden. </a:t>
            </a:r>
          </a:p>
          <a:p>
            <a:r>
              <a:rPr lang="en-US" sz="2000" dirty="0">
                <a:latin typeface="Goudy Old Style" panose="02020502050305020303" pitchFamily="18" charset="77"/>
              </a:rPr>
              <a:t>It was then that a lamb had to be slain, and God made tunics of skin </a:t>
            </a:r>
            <a:r>
              <a:rPr lang="en-US" sz="2000" b="1" dirty="0">
                <a:latin typeface="Goudy Old Style" panose="02020502050305020303" pitchFamily="18" charset="77"/>
              </a:rPr>
              <a:t>to cover Adam and Eve’s nakedness. </a:t>
            </a:r>
          </a:p>
          <a:p>
            <a:r>
              <a:rPr lang="en-US" sz="2000" dirty="0">
                <a:latin typeface="Goudy Old Style" panose="02020502050305020303" pitchFamily="18" charset="77"/>
              </a:rPr>
              <a:t>Even though they had made fig leaf garments for themselves, it was not enough in the sight of God. </a:t>
            </a:r>
          </a:p>
          <a:p>
            <a:r>
              <a:rPr lang="en-US" sz="2000" dirty="0">
                <a:latin typeface="Goudy Old Style" panose="02020502050305020303" pitchFamily="18" charset="77"/>
              </a:rPr>
              <a:t>Blood had to be shed, and this bloodshed typified the eventual death of the </a:t>
            </a:r>
            <a:r>
              <a:rPr lang="en-US" sz="2000" b="1" dirty="0">
                <a:latin typeface="Goudy Old Style" panose="02020502050305020303" pitchFamily="18" charset="77"/>
              </a:rPr>
              <a:t>True Lamb of God </a:t>
            </a:r>
            <a:r>
              <a:rPr lang="en-US" sz="2000" dirty="0">
                <a:latin typeface="Goudy Old Style" panose="02020502050305020303" pitchFamily="18" charset="77"/>
              </a:rPr>
              <a:t>for the sins of humanity.</a:t>
            </a:r>
          </a:p>
          <a:p>
            <a:r>
              <a:rPr lang="en-US" sz="2000" dirty="0">
                <a:latin typeface="Goudy Old Style" panose="02020502050305020303" pitchFamily="18" charset="77"/>
              </a:rPr>
              <a:t>This </a:t>
            </a:r>
            <a:r>
              <a:rPr lang="en-US" sz="2000" b="1" dirty="0">
                <a:latin typeface="Goudy Old Style" panose="02020502050305020303" pitchFamily="18" charset="77"/>
              </a:rPr>
              <a:t>ceremonial law </a:t>
            </a:r>
            <a:r>
              <a:rPr lang="en-US" sz="2000" dirty="0">
                <a:latin typeface="Goudy Old Style" panose="02020502050305020303" pitchFamily="18" charset="77"/>
              </a:rPr>
              <a:t>of sacrifices and the priesthood which were all connected to </a:t>
            </a:r>
            <a:r>
              <a:rPr lang="en-US" sz="2000" b="1" dirty="0">
                <a:latin typeface="Goudy Old Style" panose="02020502050305020303" pitchFamily="18" charset="77"/>
              </a:rPr>
              <a:t>the earthly sanctuary </a:t>
            </a:r>
            <a:r>
              <a:rPr lang="en-US" sz="2000" dirty="0">
                <a:latin typeface="Goudy Old Style" panose="02020502050305020303" pitchFamily="18" charset="77"/>
              </a:rPr>
              <a:t>system, was passed down from generation to generation, from Adam down through the ages. It was </a:t>
            </a:r>
            <a:r>
              <a:rPr lang="en-US" sz="2000" b="1" dirty="0">
                <a:solidFill>
                  <a:srgbClr val="FF0000"/>
                </a:solidFill>
                <a:latin typeface="Goudy Old Style" panose="02020502050305020303" pitchFamily="18" charset="77"/>
              </a:rPr>
              <a:t>made clearer </a:t>
            </a:r>
            <a:r>
              <a:rPr lang="en-US" sz="2000" dirty="0">
                <a:latin typeface="Goudy Old Style" panose="02020502050305020303" pitchFamily="18" charset="77"/>
              </a:rPr>
              <a:t>when given to the Jewish nation, but </a:t>
            </a:r>
            <a:r>
              <a:rPr lang="en-US" sz="2000" b="1" u="sng" dirty="0">
                <a:solidFill>
                  <a:srgbClr val="FF0000"/>
                </a:solidFill>
                <a:latin typeface="Goudy Old Style" panose="02020502050305020303" pitchFamily="18" charset="77"/>
              </a:rPr>
              <a:t>it did not start with them.</a:t>
            </a:r>
          </a:p>
          <a:p>
            <a:r>
              <a:rPr lang="en-US" sz="2000" dirty="0">
                <a:latin typeface="Goudy Old Style" panose="02020502050305020303" pitchFamily="18" charset="77"/>
              </a:rPr>
              <a:t>It was </a:t>
            </a:r>
            <a:r>
              <a:rPr lang="en-US" sz="2000" b="1" dirty="0">
                <a:latin typeface="Goudy Old Style" panose="02020502050305020303" pitchFamily="18" charset="77"/>
              </a:rPr>
              <a:t>at the death of Christ </a:t>
            </a:r>
            <a:r>
              <a:rPr lang="en-US" sz="2000" dirty="0">
                <a:latin typeface="Goudy Old Style" panose="02020502050305020303" pitchFamily="18" charset="77"/>
              </a:rPr>
              <a:t>on the Cross that this Old Covenant was made obsolete. </a:t>
            </a:r>
            <a:r>
              <a:rPr lang="en-US" sz="2000" b="1" dirty="0">
                <a:solidFill>
                  <a:srgbClr val="FF0000"/>
                </a:solidFill>
                <a:latin typeface="Goudy Old Style" panose="02020502050305020303" pitchFamily="18" charset="77"/>
              </a:rPr>
              <a:t>It was nailed to the Cross.</a:t>
            </a:r>
          </a:p>
        </p:txBody>
      </p:sp>
      <p:pic>
        <p:nvPicPr>
          <p:cNvPr id="7" name="Content Placeholder 6" descr="A close up of a sheep&#10;&#10;Description automatically generated">
            <a:extLst>
              <a:ext uri="{FF2B5EF4-FFF2-40B4-BE49-F238E27FC236}">
                <a16:creationId xmlns:a16="http://schemas.microsoft.com/office/drawing/2014/main" id="{9CCCF6D2-87D5-633B-715D-704461379BC8}"/>
              </a:ext>
            </a:extLst>
          </p:cNvPr>
          <p:cNvPicPr>
            <a:picLocks noChangeAspect="1"/>
          </p:cNvPicPr>
          <p:nvPr/>
        </p:nvPicPr>
        <p:blipFill rotWithShape="1">
          <a:blip r:embed="rId2"/>
          <a:srcRect r="-1" b="3479"/>
          <a:stretch/>
        </p:blipFill>
        <p:spPr>
          <a:xfrm>
            <a:off x="6344483" y="234125"/>
            <a:ext cx="5578664" cy="6413809"/>
          </a:xfrm>
          <a:prstGeom prst="rect">
            <a:avLst/>
          </a:prstGeom>
        </p:spPr>
      </p:pic>
      <p:grpSp>
        <p:nvGrpSpPr>
          <p:cNvPr id="32" name="Group 31">
            <a:extLst>
              <a:ext uri="{FF2B5EF4-FFF2-40B4-BE49-F238E27FC236}">
                <a16:creationId xmlns:a16="http://schemas.microsoft.com/office/drawing/2014/main" id="{6258F736-B256-8039-9DC6-F4E49A5C5AD5}"/>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flipH="1">
            <a:off x="12068638" y="0"/>
            <a:ext cx="123362" cy="6858000"/>
            <a:chOff x="12068638" y="0"/>
            <a:chExt cx="123362" cy="6858000"/>
          </a:xfrm>
        </p:grpSpPr>
        <p:sp>
          <p:nvSpPr>
            <p:cNvPr id="27" name="Rectangle 26">
              <a:extLst>
                <a:ext uri="{FF2B5EF4-FFF2-40B4-BE49-F238E27FC236}">
                  <a16:creationId xmlns:a16="http://schemas.microsoft.com/office/drawing/2014/main" id="{10B4520A-996E-330C-99DA-69CA4D89E90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2068638" y="0"/>
              <a:ext cx="123362" cy="6858000"/>
            </a:xfrm>
            <a:prstGeom prst="rect">
              <a:avLst/>
            </a:prstGeom>
            <a:gradFill>
              <a:gsLst>
                <a:gs pos="0">
                  <a:schemeClr val="accent2"/>
                </a:gs>
                <a:gs pos="100000">
                  <a:schemeClr val="accent5"/>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Goudy Old Style" panose="02020502050305020303" pitchFamily="18" charset="77"/>
              </a:endParaRPr>
            </a:p>
          </p:txBody>
        </p:sp>
        <p:sp>
          <p:nvSpPr>
            <p:cNvPr id="33" name="Rectangle 32">
              <a:extLst>
                <a:ext uri="{FF2B5EF4-FFF2-40B4-BE49-F238E27FC236}">
                  <a16:creationId xmlns:a16="http://schemas.microsoft.com/office/drawing/2014/main" id="{EC8FA945-E356-695F-18D6-CAD4EF34FE4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2068638" y="3527553"/>
              <a:ext cx="123362" cy="3330447"/>
            </a:xfrm>
            <a:prstGeom prst="rect">
              <a:avLst/>
            </a:prstGeom>
            <a:gradFill>
              <a:gsLst>
                <a:gs pos="19000">
                  <a:schemeClr val="accent5">
                    <a:lumMod val="60000"/>
                    <a:lumOff val="40000"/>
                    <a:alpha val="0"/>
                  </a:schemeClr>
                </a:gs>
                <a:gs pos="100000">
                  <a:schemeClr val="accent5">
                    <a:lumMod val="60000"/>
                    <a:lumOff val="40000"/>
                  </a:schemeClr>
                </a:gs>
              </a:gsLst>
              <a:lin ang="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Goudy Old Style" panose="02020502050305020303" pitchFamily="18" charset="77"/>
              </a:endParaRPr>
            </a:p>
          </p:txBody>
        </p:sp>
      </p:grpSp>
    </p:spTree>
    <p:extLst>
      <p:ext uri="{BB962C8B-B14F-4D97-AF65-F5344CB8AC3E}">
        <p14:creationId xmlns:p14="http://schemas.microsoft.com/office/powerpoint/2010/main" val="3524317203"/>
      </p:ext>
    </p:extLst>
  </p:cSld>
  <p:clrMapOvr>
    <a:masterClrMapping/>
  </p:clrMapOvr>
  <mc:AlternateContent xmlns:mc="http://schemas.openxmlformats.org/markup-compatibility/2006" xmlns:p14="http://schemas.microsoft.com/office/powerpoint/2010/main">
    <mc:Choice Requires="p14">
      <p:transition spd="slow" p14:dur="1200">
        <p14:revea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8" presetClass="entr" presetSubtype="12" fill="hold" nodeType="clickEffect">
                                  <p:stCondLst>
                                    <p:cond delay="0"/>
                                  </p:stCondLst>
                                  <p:childTnLst>
                                    <p:set>
                                      <p:cBhvr>
                                        <p:cTn id="6" dur="1" fill="hold">
                                          <p:stCondLst>
                                            <p:cond delay="0"/>
                                          </p:stCondLst>
                                        </p:cTn>
                                        <p:tgtEl>
                                          <p:spTgt spid="18">
                                            <p:txEl>
                                              <p:pRg st="0" end="0"/>
                                            </p:txEl>
                                          </p:spTgt>
                                        </p:tgtEl>
                                        <p:attrNameLst>
                                          <p:attrName>style.visibility</p:attrName>
                                        </p:attrNameLst>
                                      </p:cBhvr>
                                      <p:to>
                                        <p:strVal val="visible"/>
                                      </p:to>
                                    </p:set>
                                    <p:animEffect transition="in" filter="strips(downLeft)">
                                      <p:cBhvr>
                                        <p:cTn id="7" dur="500"/>
                                        <p:tgtEl>
                                          <p:spTgt spid="18">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nodeType="clickEffect">
                                  <p:stCondLst>
                                    <p:cond delay="0"/>
                                  </p:stCondLst>
                                  <p:childTnLst>
                                    <p:set>
                                      <p:cBhvr>
                                        <p:cTn id="11" dur="1" fill="hold">
                                          <p:stCondLst>
                                            <p:cond delay="0"/>
                                          </p:stCondLst>
                                        </p:cTn>
                                        <p:tgtEl>
                                          <p:spTgt spid="18">
                                            <p:txEl>
                                              <p:pRg st="1" end="1"/>
                                            </p:txEl>
                                          </p:spTgt>
                                        </p:tgtEl>
                                        <p:attrNameLst>
                                          <p:attrName>style.visibility</p:attrName>
                                        </p:attrNameLst>
                                      </p:cBhvr>
                                      <p:to>
                                        <p:strVal val="visible"/>
                                      </p:to>
                                    </p:set>
                                    <p:animEffect transition="in" filter="blinds(horizontal)">
                                      <p:cBhvr>
                                        <p:cTn id="12" dur="500"/>
                                        <p:tgtEl>
                                          <p:spTgt spid="18">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5" presetClass="entr" presetSubtype="10" fill="hold" nodeType="clickEffect">
                                  <p:stCondLst>
                                    <p:cond delay="0"/>
                                  </p:stCondLst>
                                  <p:childTnLst>
                                    <p:set>
                                      <p:cBhvr>
                                        <p:cTn id="16" dur="1" fill="hold">
                                          <p:stCondLst>
                                            <p:cond delay="0"/>
                                          </p:stCondLst>
                                        </p:cTn>
                                        <p:tgtEl>
                                          <p:spTgt spid="18">
                                            <p:txEl>
                                              <p:pRg st="2" end="2"/>
                                            </p:txEl>
                                          </p:spTgt>
                                        </p:tgtEl>
                                        <p:attrNameLst>
                                          <p:attrName>style.visibility</p:attrName>
                                        </p:attrNameLst>
                                      </p:cBhvr>
                                      <p:to>
                                        <p:strVal val="visible"/>
                                      </p:to>
                                    </p:set>
                                    <p:animEffect transition="in" filter="checkerboard(across)">
                                      <p:cBhvr>
                                        <p:cTn id="17" dur="500"/>
                                        <p:tgtEl>
                                          <p:spTgt spid="18">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3" presetClass="entr" presetSubtype="10" fill="hold" nodeType="clickEffect">
                                  <p:stCondLst>
                                    <p:cond delay="0"/>
                                  </p:stCondLst>
                                  <p:childTnLst>
                                    <p:set>
                                      <p:cBhvr>
                                        <p:cTn id="21" dur="1" fill="hold">
                                          <p:stCondLst>
                                            <p:cond delay="0"/>
                                          </p:stCondLst>
                                        </p:cTn>
                                        <p:tgtEl>
                                          <p:spTgt spid="18">
                                            <p:txEl>
                                              <p:pRg st="3" end="3"/>
                                            </p:txEl>
                                          </p:spTgt>
                                        </p:tgtEl>
                                        <p:attrNameLst>
                                          <p:attrName>style.visibility</p:attrName>
                                        </p:attrNameLst>
                                      </p:cBhvr>
                                      <p:to>
                                        <p:strVal val="visible"/>
                                      </p:to>
                                    </p:set>
                                    <p:animEffect transition="in" filter="blinds(horizontal)">
                                      <p:cBhvr>
                                        <p:cTn id="22" dur="500"/>
                                        <p:tgtEl>
                                          <p:spTgt spid="18">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6" presetClass="entr" presetSubtype="16" fill="hold" nodeType="clickEffect">
                                  <p:stCondLst>
                                    <p:cond delay="0"/>
                                  </p:stCondLst>
                                  <p:childTnLst>
                                    <p:set>
                                      <p:cBhvr>
                                        <p:cTn id="26" dur="1" fill="hold">
                                          <p:stCondLst>
                                            <p:cond delay="0"/>
                                          </p:stCondLst>
                                        </p:cTn>
                                        <p:tgtEl>
                                          <p:spTgt spid="18">
                                            <p:txEl>
                                              <p:pRg st="4" end="4"/>
                                            </p:txEl>
                                          </p:spTgt>
                                        </p:tgtEl>
                                        <p:attrNameLst>
                                          <p:attrName>style.visibility</p:attrName>
                                        </p:attrNameLst>
                                      </p:cBhvr>
                                      <p:to>
                                        <p:strVal val="visible"/>
                                      </p:to>
                                    </p:set>
                                    <p:animEffect transition="in" filter="circle(in)">
                                      <p:cBhvr>
                                        <p:cTn id="27" dur="2000"/>
                                        <p:tgtEl>
                                          <p:spTgt spid="18">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55" presetClass="entr" presetSubtype="0" fill="hold" nodeType="clickEffect">
                                  <p:stCondLst>
                                    <p:cond delay="0"/>
                                  </p:stCondLst>
                                  <p:childTnLst>
                                    <p:set>
                                      <p:cBhvr>
                                        <p:cTn id="31" dur="1" fill="hold">
                                          <p:stCondLst>
                                            <p:cond delay="0"/>
                                          </p:stCondLst>
                                        </p:cTn>
                                        <p:tgtEl>
                                          <p:spTgt spid="18">
                                            <p:txEl>
                                              <p:pRg st="5" end="5"/>
                                            </p:txEl>
                                          </p:spTgt>
                                        </p:tgtEl>
                                        <p:attrNameLst>
                                          <p:attrName>style.visibility</p:attrName>
                                        </p:attrNameLst>
                                      </p:cBhvr>
                                      <p:to>
                                        <p:strVal val="visible"/>
                                      </p:to>
                                    </p:set>
                                    <p:anim calcmode="lin" valueType="num">
                                      <p:cBhvr>
                                        <p:cTn id="32" dur="1000" fill="hold"/>
                                        <p:tgtEl>
                                          <p:spTgt spid="18">
                                            <p:txEl>
                                              <p:pRg st="5" end="5"/>
                                            </p:txEl>
                                          </p:spTgt>
                                        </p:tgtEl>
                                        <p:attrNameLst>
                                          <p:attrName>ppt_w</p:attrName>
                                        </p:attrNameLst>
                                      </p:cBhvr>
                                      <p:tavLst>
                                        <p:tav tm="0">
                                          <p:val>
                                            <p:strVal val="#ppt_w*0.70"/>
                                          </p:val>
                                        </p:tav>
                                        <p:tav tm="100000">
                                          <p:val>
                                            <p:strVal val="#ppt_w"/>
                                          </p:val>
                                        </p:tav>
                                      </p:tavLst>
                                    </p:anim>
                                    <p:anim calcmode="lin" valueType="num">
                                      <p:cBhvr>
                                        <p:cTn id="33" dur="1000" fill="hold"/>
                                        <p:tgtEl>
                                          <p:spTgt spid="18">
                                            <p:txEl>
                                              <p:pRg st="5" end="5"/>
                                            </p:txEl>
                                          </p:spTgt>
                                        </p:tgtEl>
                                        <p:attrNameLst>
                                          <p:attrName>ppt_h</p:attrName>
                                        </p:attrNameLst>
                                      </p:cBhvr>
                                      <p:tavLst>
                                        <p:tav tm="0">
                                          <p:val>
                                            <p:strVal val="#ppt_h"/>
                                          </p:val>
                                        </p:tav>
                                        <p:tav tm="100000">
                                          <p:val>
                                            <p:strVal val="#ppt_h"/>
                                          </p:val>
                                        </p:tav>
                                      </p:tavLst>
                                    </p:anim>
                                    <p:animEffect transition="in" filter="fade">
                                      <p:cBhvr>
                                        <p:cTn id="34" dur="1000"/>
                                        <p:tgtEl>
                                          <p:spTgt spid="18">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3B77970-CCF8-73F5-6BBF-65AA13B3FCA3}"/>
              </a:ext>
            </a:extLst>
          </p:cNvPr>
          <p:cNvSpPr>
            <a:spLocks noGrp="1"/>
          </p:cNvSpPr>
          <p:nvPr>
            <p:ph type="title"/>
          </p:nvPr>
        </p:nvSpPr>
        <p:spPr>
          <a:xfrm>
            <a:off x="111211" y="234126"/>
            <a:ext cx="5984789" cy="642566"/>
          </a:xfrm>
        </p:spPr>
        <p:txBody>
          <a:bodyPr anchor="b">
            <a:normAutofit/>
          </a:bodyPr>
          <a:lstStyle/>
          <a:p>
            <a:pPr algn="ctr"/>
            <a:r>
              <a:rPr lang="en-GB" sz="4000" dirty="0">
                <a:latin typeface="Goudy Old Style" panose="02020502050305020303" pitchFamily="18" charset="77"/>
              </a:rPr>
              <a:t>The Lamb Of God</a:t>
            </a:r>
          </a:p>
        </p:txBody>
      </p:sp>
      <p:sp>
        <p:nvSpPr>
          <p:cNvPr id="18" name="Content Placeholder 10">
            <a:extLst>
              <a:ext uri="{FF2B5EF4-FFF2-40B4-BE49-F238E27FC236}">
                <a16:creationId xmlns:a16="http://schemas.microsoft.com/office/drawing/2014/main" id="{350897D2-051C-1529-D3B1-E060FB2DCB8A}"/>
              </a:ext>
            </a:extLst>
          </p:cNvPr>
          <p:cNvSpPr>
            <a:spLocks noGrp="1"/>
          </p:cNvSpPr>
          <p:nvPr>
            <p:ph idx="1"/>
          </p:nvPr>
        </p:nvSpPr>
        <p:spPr>
          <a:xfrm>
            <a:off x="111211" y="1750979"/>
            <a:ext cx="5984789" cy="3463047"/>
          </a:xfrm>
        </p:spPr>
        <p:txBody>
          <a:bodyPr anchor="t">
            <a:normAutofit/>
          </a:bodyPr>
          <a:lstStyle/>
          <a:p>
            <a:r>
              <a:rPr lang="en-US" sz="2000" b="1" dirty="0">
                <a:latin typeface="Goudy Old Style" panose="02020502050305020303" pitchFamily="18" charset="77"/>
              </a:rPr>
              <a:t>Genesis 3:6-7</a:t>
            </a:r>
          </a:p>
          <a:p>
            <a:r>
              <a:rPr lang="en-US" sz="2000" b="1" dirty="0">
                <a:latin typeface="Goudy Old Style" panose="02020502050305020303" pitchFamily="18" charset="77"/>
              </a:rPr>
              <a:t>Genesis 3:20-21</a:t>
            </a:r>
          </a:p>
          <a:p>
            <a:r>
              <a:rPr lang="en-US" sz="2000" b="1" dirty="0">
                <a:latin typeface="Goudy Old Style" panose="02020502050305020303" pitchFamily="18" charset="77"/>
              </a:rPr>
              <a:t>Matthew 27:50-51</a:t>
            </a:r>
          </a:p>
          <a:p>
            <a:r>
              <a:rPr lang="en-US" sz="2000" b="1" dirty="0">
                <a:latin typeface="Goudy Old Style" panose="02020502050305020303" pitchFamily="18" charset="77"/>
              </a:rPr>
              <a:t>Hebrews 10:19-21</a:t>
            </a:r>
          </a:p>
          <a:p>
            <a:r>
              <a:rPr lang="en-US" sz="2000" b="1" dirty="0">
                <a:latin typeface="Goudy Old Style" panose="02020502050305020303" pitchFamily="18" charset="77"/>
              </a:rPr>
              <a:t>Hebrews 4:14-16</a:t>
            </a:r>
          </a:p>
          <a:p>
            <a:r>
              <a:rPr lang="en-US" sz="2000" b="1" dirty="0">
                <a:latin typeface="Goudy Old Style" panose="02020502050305020303" pitchFamily="18" charset="77"/>
              </a:rPr>
              <a:t>Hebrews 10:1-2</a:t>
            </a:r>
          </a:p>
          <a:p>
            <a:endParaRPr lang="en-US" sz="2000" b="1" dirty="0">
              <a:latin typeface="Goudy Old Style" panose="02020502050305020303" pitchFamily="18" charset="77"/>
            </a:endParaRPr>
          </a:p>
        </p:txBody>
      </p:sp>
      <p:pic>
        <p:nvPicPr>
          <p:cNvPr id="7" name="Content Placeholder 6" descr="A close up of a sheep&#10;&#10;Description automatically generated">
            <a:extLst>
              <a:ext uri="{FF2B5EF4-FFF2-40B4-BE49-F238E27FC236}">
                <a16:creationId xmlns:a16="http://schemas.microsoft.com/office/drawing/2014/main" id="{9CCCF6D2-87D5-633B-715D-704461379BC8}"/>
              </a:ext>
            </a:extLst>
          </p:cNvPr>
          <p:cNvPicPr>
            <a:picLocks noChangeAspect="1"/>
          </p:cNvPicPr>
          <p:nvPr/>
        </p:nvPicPr>
        <p:blipFill rotWithShape="1">
          <a:blip r:embed="rId2"/>
          <a:srcRect r="-1" b="3479"/>
          <a:stretch/>
        </p:blipFill>
        <p:spPr>
          <a:xfrm>
            <a:off x="6344483" y="234125"/>
            <a:ext cx="5578664" cy="6413809"/>
          </a:xfrm>
          <a:prstGeom prst="rect">
            <a:avLst/>
          </a:prstGeom>
        </p:spPr>
      </p:pic>
      <p:grpSp>
        <p:nvGrpSpPr>
          <p:cNvPr id="32" name="Group 31">
            <a:extLst>
              <a:ext uri="{FF2B5EF4-FFF2-40B4-BE49-F238E27FC236}">
                <a16:creationId xmlns:a16="http://schemas.microsoft.com/office/drawing/2014/main" id="{6258F736-B256-8039-9DC6-F4E49A5C5AD5}"/>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flipH="1">
            <a:off x="12068638" y="0"/>
            <a:ext cx="123362" cy="6858000"/>
            <a:chOff x="12068638" y="0"/>
            <a:chExt cx="123362" cy="6858000"/>
          </a:xfrm>
        </p:grpSpPr>
        <p:sp>
          <p:nvSpPr>
            <p:cNvPr id="27" name="Rectangle 26">
              <a:extLst>
                <a:ext uri="{FF2B5EF4-FFF2-40B4-BE49-F238E27FC236}">
                  <a16:creationId xmlns:a16="http://schemas.microsoft.com/office/drawing/2014/main" id="{10B4520A-996E-330C-99DA-69CA4D89E90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2068638" y="0"/>
              <a:ext cx="123362" cy="6858000"/>
            </a:xfrm>
            <a:prstGeom prst="rect">
              <a:avLst/>
            </a:prstGeom>
            <a:gradFill>
              <a:gsLst>
                <a:gs pos="0">
                  <a:schemeClr val="accent2"/>
                </a:gs>
                <a:gs pos="100000">
                  <a:schemeClr val="accent5"/>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Goudy Old Style" panose="02020502050305020303" pitchFamily="18" charset="77"/>
              </a:endParaRPr>
            </a:p>
          </p:txBody>
        </p:sp>
        <p:sp>
          <p:nvSpPr>
            <p:cNvPr id="33" name="Rectangle 32">
              <a:extLst>
                <a:ext uri="{FF2B5EF4-FFF2-40B4-BE49-F238E27FC236}">
                  <a16:creationId xmlns:a16="http://schemas.microsoft.com/office/drawing/2014/main" id="{EC8FA945-E356-695F-18D6-CAD4EF34FE4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2068638" y="3527553"/>
              <a:ext cx="123362" cy="3330447"/>
            </a:xfrm>
            <a:prstGeom prst="rect">
              <a:avLst/>
            </a:prstGeom>
            <a:gradFill>
              <a:gsLst>
                <a:gs pos="19000">
                  <a:schemeClr val="accent5">
                    <a:lumMod val="60000"/>
                    <a:lumOff val="40000"/>
                    <a:alpha val="0"/>
                  </a:schemeClr>
                </a:gs>
                <a:gs pos="100000">
                  <a:schemeClr val="accent5">
                    <a:lumMod val="60000"/>
                    <a:lumOff val="40000"/>
                  </a:schemeClr>
                </a:gs>
              </a:gsLst>
              <a:lin ang="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Goudy Old Style" panose="02020502050305020303" pitchFamily="18" charset="77"/>
              </a:endParaRPr>
            </a:p>
          </p:txBody>
        </p:sp>
      </p:grpSp>
    </p:spTree>
    <p:extLst>
      <p:ext uri="{BB962C8B-B14F-4D97-AF65-F5344CB8AC3E}">
        <p14:creationId xmlns:p14="http://schemas.microsoft.com/office/powerpoint/2010/main" val="376014095"/>
      </p:ext>
    </p:extLst>
  </p:cSld>
  <p:clrMapOvr>
    <a:masterClrMapping/>
  </p:clrMapOvr>
  <mc:AlternateContent xmlns:mc="http://schemas.openxmlformats.org/markup-compatibility/2006" xmlns:p14="http://schemas.microsoft.com/office/powerpoint/2010/main">
    <mc:Choice Requires="p14">
      <p:transition spd="slow" p14:dur="1200">
        <p14:revea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nodeType="clickEffect">
                                  <p:stCondLst>
                                    <p:cond delay="0"/>
                                  </p:stCondLst>
                                  <p:childTnLst>
                                    <p:set>
                                      <p:cBhvr>
                                        <p:cTn id="6" dur="1" fill="hold">
                                          <p:stCondLst>
                                            <p:cond delay="0"/>
                                          </p:stCondLst>
                                        </p:cTn>
                                        <p:tgtEl>
                                          <p:spTgt spid="18">
                                            <p:txEl>
                                              <p:pRg st="0" end="0"/>
                                            </p:txEl>
                                          </p:spTgt>
                                        </p:tgtEl>
                                        <p:attrNameLst>
                                          <p:attrName>style.visibility</p:attrName>
                                        </p:attrNameLst>
                                      </p:cBhvr>
                                      <p:to>
                                        <p:strVal val="visible"/>
                                      </p:to>
                                    </p:set>
                                    <p:anim calcmode="lin" valueType="num">
                                      <p:cBhvr>
                                        <p:cTn id="7" dur="1000" fill="hold"/>
                                        <p:tgtEl>
                                          <p:spTgt spid="18">
                                            <p:txEl>
                                              <p:pRg st="0" end="0"/>
                                            </p:txEl>
                                          </p:spTgt>
                                        </p:tgtEl>
                                        <p:attrNameLst>
                                          <p:attrName>ppt_w</p:attrName>
                                        </p:attrNameLst>
                                      </p:cBhvr>
                                      <p:tavLst>
                                        <p:tav tm="0">
                                          <p:val>
                                            <p:fltVal val="0"/>
                                          </p:val>
                                        </p:tav>
                                        <p:tav tm="100000">
                                          <p:val>
                                            <p:strVal val="#ppt_w"/>
                                          </p:val>
                                        </p:tav>
                                      </p:tavLst>
                                    </p:anim>
                                    <p:anim calcmode="lin" valueType="num">
                                      <p:cBhvr>
                                        <p:cTn id="8" dur="1000" fill="hold"/>
                                        <p:tgtEl>
                                          <p:spTgt spid="18">
                                            <p:txEl>
                                              <p:pRg st="0" end="0"/>
                                            </p:txEl>
                                          </p:spTgt>
                                        </p:tgtEl>
                                        <p:attrNameLst>
                                          <p:attrName>ppt_h</p:attrName>
                                        </p:attrNameLst>
                                      </p:cBhvr>
                                      <p:tavLst>
                                        <p:tav tm="0">
                                          <p:val>
                                            <p:fltVal val="0"/>
                                          </p:val>
                                        </p:tav>
                                        <p:tav tm="100000">
                                          <p:val>
                                            <p:strVal val="#ppt_h"/>
                                          </p:val>
                                        </p:tav>
                                      </p:tavLst>
                                    </p:anim>
                                    <p:anim calcmode="lin" valueType="num">
                                      <p:cBhvr>
                                        <p:cTn id="9" dur="1000" fill="hold"/>
                                        <p:tgtEl>
                                          <p:spTgt spid="18">
                                            <p:txEl>
                                              <p:pRg st="0" end="0"/>
                                            </p:txEl>
                                          </p:spTgt>
                                        </p:tgtEl>
                                        <p:attrNameLst>
                                          <p:attrName>style.rotation</p:attrName>
                                        </p:attrNameLst>
                                      </p:cBhvr>
                                      <p:tavLst>
                                        <p:tav tm="0">
                                          <p:val>
                                            <p:fltVal val="90"/>
                                          </p:val>
                                        </p:tav>
                                        <p:tav tm="100000">
                                          <p:val>
                                            <p:fltVal val="0"/>
                                          </p:val>
                                        </p:tav>
                                      </p:tavLst>
                                    </p:anim>
                                    <p:animEffect transition="in" filter="fade">
                                      <p:cBhvr>
                                        <p:cTn id="10" dur="1000"/>
                                        <p:tgtEl>
                                          <p:spTgt spid="18">
                                            <p:txEl>
                                              <p:pRg st="0" end="0"/>
                                            </p:txEl>
                                          </p:spTgt>
                                        </p:tgtEl>
                                      </p:cBhvr>
                                    </p:animEffect>
                                  </p:childTnLst>
                                </p:cTn>
                              </p:par>
                              <p:par>
                                <p:cTn id="11" presetID="31" presetClass="entr" presetSubtype="0" fill="hold" nodeType="withEffect">
                                  <p:stCondLst>
                                    <p:cond delay="0"/>
                                  </p:stCondLst>
                                  <p:childTnLst>
                                    <p:set>
                                      <p:cBhvr>
                                        <p:cTn id="12" dur="1" fill="hold">
                                          <p:stCondLst>
                                            <p:cond delay="0"/>
                                          </p:stCondLst>
                                        </p:cTn>
                                        <p:tgtEl>
                                          <p:spTgt spid="18">
                                            <p:txEl>
                                              <p:pRg st="1" end="1"/>
                                            </p:txEl>
                                          </p:spTgt>
                                        </p:tgtEl>
                                        <p:attrNameLst>
                                          <p:attrName>style.visibility</p:attrName>
                                        </p:attrNameLst>
                                      </p:cBhvr>
                                      <p:to>
                                        <p:strVal val="visible"/>
                                      </p:to>
                                    </p:set>
                                    <p:anim calcmode="lin" valueType="num">
                                      <p:cBhvr>
                                        <p:cTn id="13" dur="1000" fill="hold"/>
                                        <p:tgtEl>
                                          <p:spTgt spid="18">
                                            <p:txEl>
                                              <p:pRg st="1" end="1"/>
                                            </p:txEl>
                                          </p:spTgt>
                                        </p:tgtEl>
                                        <p:attrNameLst>
                                          <p:attrName>ppt_w</p:attrName>
                                        </p:attrNameLst>
                                      </p:cBhvr>
                                      <p:tavLst>
                                        <p:tav tm="0">
                                          <p:val>
                                            <p:fltVal val="0"/>
                                          </p:val>
                                        </p:tav>
                                        <p:tav tm="100000">
                                          <p:val>
                                            <p:strVal val="#ppt_w"/>
                                          </p:val>
                                        </p:tav>
                                      </p:tavLst>
                                    </p:anim>
                                    <p:anim calcmode="lin" valueType="num">
                                      <p:cBhvr>
                                        <p:cTn id="14" dur="1000" fill="hold"/>
                                        <p:tgtEl>
                                          <p:spTgt spid="18">
                                            <p:txEl>
                                              <p:pRg st="1" end="1"/>
                                            </p:txEl>
                                          </p:spTgt>
                                        </p:tgtEl>
                                        <p:attrNameLst>
                                          <p:attrName>ppt_h</p:attrName>
                                        </p:attrNameLst>
                                      </p:cBhvr>
                                      <p:tavLst>
                                        <p:tav tm="0">
                                          <p:val>
                                            <p:fltVal val="0"/>
                                          </p:val>
                                        </p:tav>
                                        <p:tav tm="100000">
                                          <p:val>
                                            <p:strVal val="#ppt_h"/>
                                          </p:val>
                                        </p:tav>
                                      </p:tavLst>
                                    </p:anim>
                                    <p:anim calcmode="lin" valueType="num">
                                      <p:cBhvr>
                                        <p:cTn id="15" dur="1000" fill="hold"/>
                                        <p:tgtEl>
                                          <p:spTgt spid="18">
                                            <p:txEl>
                                              <p:pRg st="1" end="1"/>
                                            </p:txEl>
                                          </p:spTgt>
                                        </p:tgtEl>
                                        <p:attrNameLst>
                                          <p:attrName>style.rotation</p:attrName>
                                        </p:attrNameLst>
                                      </p:cBhvr>
                                      <p:tavLst>
                                        <p:tav tm="0">
                                          <p:val>
                                            <p:fltVal val="90"/>
                                          </p:val>
                                        </p:tav>
                                        <p:tav tm="100000">
                                          <p:val>
                                            <p:fltVal val="0"/>
                                          </p:val>
                                        </p:tav>
                                      </p:tavLst>
                                    </p:anim>
                                    <p:animEffect transition="in" filter="fade">
                                      <p:cBhvr>
                                        <p:cTn id="16" dur="1000"/>
                                        <p:tgtEl>
                                          <p:spTgt spid="18">
                                            <p:txEl>
                                              <p:pRg st="1" end="1"/>
                                            </p:txEl>
                                          </p:spTgt>
                                        </p:tgtEl>
                                      </p:cBhvr>
                                    </p:animEffect>
                                  </p:childTnLst>
                                </p:cTn>
                              </p:par>
                              <p:par>
                                <p:cTn id="17" presetID="31" presetClass="entr" presetSubtype="0" fill="hold" nodeType="withEffect">
                                  <p:stCondLst>
                                    <p:cond delay="0"/>
                                  </p:stCondLst>
                                  <p:childTnLst>
                                    <p:set>
                                      <p:cBhvr>
                                        <p:cTn id="18" dur="1" fill="hold">
                                          <p:stCondLst>
                                            <p:cond delay="0"/>
                                          </p:stCondLst>
                                        </p:cTn>
                                        <p:tgtEl>
                                          <p:spTgt spid="18">
                                            <p:txEl>
                                              <p:pRg st="2" end="2"/>
                                            </p:txEl>
                                          </p:spTgt>
                                        </p:tgtEl>
                                        <p:attrNameLst>
                                          <p:attrName>style.visibility</p:attrName>
                                        </p:attrNameLst>
                                      </p:cBhvr>
                                      <p:to>
                                        <p:strVal val="visible"/>
                                      </p:to>
                                    </p:set>
                                    <p:anim calcmode="lin" valueType="num">
                                      <p:cBhvr>
                                        <p:cTn id="19" dur="1000" fill="hold"/>
                                        <p:tgtEl>
                                          <p:spTgt spid="18">
                                            <p:txEl>
                                              <p:pRg st="2" end="2"/>
                                            </p:txEl>
                                          </p:spTgt>
                                        </p:tgtEl>
                                        <p:attrNameLst>
                                          <p:attrName>ppt_w</p:attrName>
                                        </p:attrNameLst>
                                      </p:cBhvr>
                                      <p:tavLst>
                                        <p:tav tm="0">
                                          <p:val>
                                            <p:fltVal val="0"/>
                                          </p:val>
                                        </p:tav>
                                        <p:tav tm="100000">
                                          <p:val>
                                            <p:strVal val="#ppt_w"/>
                                          </p:val>
                                        </p:tav>
                                      </p:tavLst>
                                    </p:anim>
                                    <p:anim calcmode="lin" valueType="num">
                                      <p:cBhvr>
                                        <p:cTn id="20" dur="1000" fill="hold"/>
                                        <p:tgtEl>
                                          <p:spTgt spid="18">
                                            <p:txEl>
                                              <p:pRg st="2" end="2"/>
                                            </p:txEl>
                                          </p:spTgt>
                                        </p:tgtEl>
                                        <p:attrNameLst>
                                          <p:attrName>ppt_h</p:attrName>
                                        </p:attrNameLst>
                                      </p:cBhvr>
                                      <p:tavLst>
                                        <p:tav tm="0">
                                          <p:val>
                                            <p:fltVal val="0"/>
                                          </p:val>
                                        </p:tav>
                                        <p:tav tm="100000">
                                          <p:val>
                                            <p:strVal val="#ppt_h"/>
                                          </p:val>
                                        </p:tav>
                                      </p:tavLst>
                                    </p:anim>
                                    <p:anim calcmode="lin" valueType="num">
                                      <p:cBhvr>
                                        <p:cTn id="21" dur="1000" fill="hold"/>
                                        <p:tgtEl>
                                          <p:spTgt spid="18">
                                            <p:txEl>
                                              <p:pRg st="2" end="2"/>
                                            </p:txEl>
                                          </p:spTgt>
                                        </p:tgtEl>
                                        <p:attrNameLst>
                                          <p:attrName>style.rotation</p:attrName>
                                        </p:attrNameLst>
                                      </p:cBhvr>
                                      <p:tavLst>
                                        <p:tav tm="0">
                                          <p:val>
                                            <p:fltVal val="90"/>
                                          </p:val>
                                        </p:tav>
                                        <p:tav tm="100000">
                                          <p:val>
                                            <p:fltVal val="0"/>
                                          </p:val>
                                        </p:tav>
                                      </p:tavLst>
                                    </p:anim>
                                    <p:animEffect transition="in" filter="fade">
                                      <p:cBhvr>
                                        <p:cTn id="22" dur="1000"/>
                                        <p:tgtEl>
                                          <p:spTgt spid="18">
                                            <p:txEl>
                                              <p:pRg st="2" end="2"/>
                                            </p:txEl>
                                          </p:spTgt>
                                        </p:tgtEl>
                                      </p:cBhvr>
                                    </p:animEffect>
                                  </p:childTnLst>
                                </p:cTn>
                              </p:par>
                              <p:par>
                                <p:cTn id="23" presetID="31" presetClass="entr" presetSubtype="0" fill="hold" nodeType="withEffect">
                                  <p:stCondLst>
                                    <p:cond delay="0"/>
                                  </p:stCondLst>
                                  <p:childTnLst>
                                    <p:set>
                                      <p:cBhvr>
                                        <p:cTn id="24" dur="1" fill="hold">
                                          <p:stCondLst>
                                            <p:cond delay="0"/>
                                          </p:stCondLst>
                                        </p:cTn>
                                        <p:tgtEl>
                                          <p:spTgt spid="18">
                                            <p:txEl>
                                              <p:pRg st="3" end="3"/>
                                            </p:txEl>
                                          </p:spTgt>
                                        </p:tgtEl>
                                        <p:attrNameLst>
                                          <p:attrName>style.visibility</p:attrName>
                                        </p:attrNameLst>
                                      </p:cBhvr>
                                      <p:to>
                                        <p:strVal val="visible"/>
                                      </p:to>
                                    </p:set>
                                    <p:anim calcmode="lin" valueType="num">
                                      <p:cBhvr>
                                        <p:cTn id="25" dur="1000" fill="hold"/>
                                        <p:tgtEl>
                                          <p:spTgt spid="18">
                                            <p:txEl>
                                              <p:pRg st="3" end="3"/>
                                            </p:txEl>
                                          </p:spTgt>
                                        </p:tgtEl>
                                        <p:attrNameLst>
                                          <p:attrName>ppt_w</p:attrName>
                                        </p:attrNameLst>
                                      </p:cBhvr>
                                      <p:tavLst>
                                        <p:tav tm="0">
                                          <p:val>
                                            <p:fltVal val="0"/>
                                          </p:val>
                                        </p:tav>
                                        <p:tav tm="100000">
                                          <p:val>
                                            <p:strVal val="#ppt_w"/>
                                          </p:val>
                                        </p:tav>
                                      </p:tavLst>
                                    </p:anim>
                                    <p:anim calcmode="lin" valueType="num">
                                      <p:cBhvr>
                                        <p:cTn id="26" dur="1000" fill="hold"/>
                                        <p:tgtEl>
                                          <p:spTgt spid="18">
                                            <p:txEl>
                                              <p:pRg st="3" end="3"/>
                                            </p:txEl>
                                          </p:spTgt>
                                        </p:tgtEl>
                                        <p:attrNameLst>
                                          <p:attrName>ppt_h</p:attrName>
                                        </p:attrNameLst>
                                      </p:cBhvr>
                                      <p:tavLst>
                                        <p:tav tm="0">
                                          <p:val>
                                            <p:fltVal val="0"/>
                                          </p:val>
                                        </p:tav>
                                        <p:tav tm="100000">
                                          <p:val>
                                            <p:strVal val="#ppt_h"/>
                                          </p:val>
                                        </p:tav>
                                      </p:tavLst>
                                    </p:anim>
                                    <p:anim calcmode="lin" valueType="num">
                                      <p:cBhvr>
                                        <p:cTn id="27" dur="1000" fill="hold"/>
                                        <p:tgtEl>
                                          <p:spTgt spid="18">
                                            <p:txEl>
                                              <p:pRg st="3" end="3"/>
                                            </p:txEl>
                                          </p:spTgt>
                                        </p:tgtEl>
                                        <p:attrNameLst>
                                          <p:attrName>style.rotation</p:attrName>
                                        </p:attrNameLst>
                                      </p:cBhvr>
                                      <p:tavLst>
                                        <p:tav tm="0">
                                          <p:val>
                                            <p:fltVal val="90"/>
                                          </p:val>
                                        </p:tav>
                                        <p:tav tm="100000">
                                          <p:val>
                                            <p:fltVal val="0"/>
                                          </p:val>
                                        </p:tav>
                                      </p:tavLst>
                                    </p:anim>
                                    <p:animEffect transition="in" filter="fade">
                                      <p:cBhvr>
                                        <p:cTn id="28" dur="1000"/>
                                        <p:tgtEl>
                                          <p:spTgt spid="18">
                                            <p:txEl>
                                              <p:pRg st="3" end="3"/>
                                            </p:txEl>
                                          </p:spTgt>
                                        </p:tgtEl>
                                      </p:cBhvr>
                                    </p:animEffect>
                                  </p:childTnLst>
                                </p:cTn>
                              </p:par>
                              <p:par>
                                <p:cTn id="29" presetID="31" presetClass="entr" presetSubtype="0" fill="hold" nodeType="withEffect">
                                  <p:stCondLst>
                                    <p:cond delay="0"/>
                                  </p:stCondLst>
                                  <p:childTnLst>
                                    <p:set>
                                      <p:cBhvr>
                                        <p:cTn id="30" dur="1" fill="hold">
                                          <p:stCondLst>
                                            <p:cond delay="0"/>
                                          </p:stCondLst>
                                        </p:cTn>
                                        <p:tgtEl>
                                          <p:spTgt spid="18">
                                            <p:txEl>
                                              <p:pRg st="4" end="4"/>
                                            </p:txEl>
                                          </p:spTgt>
                                        </p:tgtEl>
                                        <p:attrNameLst>
                                          <p:attrName>style.visibility</p:attrName>
                                        </p:attrNameLst>
                                      </p:cBhvr>
                                      <p:to>
                                        <p:strVal val="visible"/>
                                      </p:to>
                                    </p:set>
                                    <p:anim calcmode="lin" valueType="num">
                                      <p:cBhvr>
                                        <p:cTn id="31" dur="1000" fill="hold"/>
                                        <p:tgtEl>
                                          <p:spTgt spid="18">
                                            <p:txEl>
                                              <p:pRg st="4" end="4"/>
                                            </p:txEl>
                                          </p:spTgt>
                                        </p:tgtEl>
                                        <p:attrNameLst>
                                          <p:attrName>ppt_w</p:attrName>
                                        </p:attrNameLst>
                                      </p:cBhvr>
                                      <p:tavLst>
                                        <p:tav tm="0">
                                          <p:val>
                                            <p:fltVal val="0"/>
                                          </p:val>
                                        </p:tav>
                                        <p:tav tm="100000">
                                          <p:val>
                                            <p:strVal val="#ppt_w"/>
                                          </p:val>
                                        </p:tav>
                                      </p:tavLst>
                                    </p:anim>
                                    <p:anim calcmode="lin" valueType="num">
                                      <p:cBhvr>
                                        <p:cTn id="32" dur="1000" fill="hold"/>
                                        <p:tgtEl>
                                          <p:spTgt spid="18">
                                            <p:txEl>
                                              <p:pRg st="4" end="4"/>
                                            </p:txEl>
                                          </p:spTgt>
                                        </p:tgtEl>
                                        <p:attrNameLst>
                                          <p:attrName>ppt_h</p:attrName>
                                        </p:attrNameLst>
                                      </p:cBhvr>
                                      <p:tavLst>
                                        <p:tav tm="0">
                                          <p:val>
                                            <p:fltVal val="0"/>
                                          </p:val>
                                        </p:tav>
                                        <p:tav tm="100000">
                                          <p:val>
                                            <p:strVal val="#ppt_h"/>
                                          </p:val>
                                        </p:tav>
                                      </p:tavLst>
                                    </p:anim>
                                    <p:anim calcmode="lin" valueType="num">
                                      <p:cBhvr>
                                        <p:cTn id="33" dur="1000" fill="hold"/>
                                        <p:tgtEl>
                                          <p:spTgt spid="18">
                                            <p:txEl>
                                              <p:pRg st="4" end="4"/>
                                            </p:txEl>
                                          </p:spTgt>
                                        </p:tgtEl>
                                        <p:attrNameLst>
                                          <p:attrName>style.rotation</p:attrName>
                                        </p:attrNameLst>
                                      </p:cBhvr>
                                      <p:tavLst>
                                        <p:tav tm="0">
                                          <p:val>
                                            <p:fltVal val="90"/>
                                          </p:val>
                                        </p:tav>
                                        <p:tav tm="100000">
                                          <p:val>
                                            <p:fltVal val="0"/>
                                          </p:val>
                                        </p:tav>
                                      </p:tavLst>
                                    </p:anim>
                                    <p:animEffect transition="in" filter="fade">
                                      <p:cBhvr>
                                        <p:cTn id="34" dur="1000"/>
                                        <p:tgtEl>
                                          <p:spTgt spid="18">
                                            <p:txEl>
                                              <p:pRg st="4" end="4"/>
                                            </p:txEl>
                                          </p:spTgt>
                                        </p:tgtEl>
                                      </p:cBhvr>
                                    </p:animEffect>
                                  </p:childTnLst>
                                </p:cTn>
                              </p:par>
                              <p:par>
                                <p:cTn id="35" presetID="31" presetClass="entr" presetSubtype="0" fill="hold" nodeType="withEffect">
                                  <p:stCondLst>
                                    <p:cond delay="0"/>
                                  </p:stCondLst>
                                  <p:childTnLst>
                                    <p:set>
                                      <p:cBhvr>
                                        <p:cTn id="36" dur="1" fill="hold">
                                          <p:stCondLst>
                                            <p:cond delay="0"/>
                                          </p:stCondLst>
                                        </p:cTn>
                                        <p:tgtEl>
                                          <p:spTgt spid="18">
                                            <p:txEl>
                                              <p:pRg st="5" end="5"/>
                                            </p:txEl>
                                          </p:spTgt>
                                        </p:tgtEl>
                                        <p:attrNameLst>
                                          <p:attrName>style.visibility</p:attrName>
                                        </p:attrNameLst>
                                      </p:cBhvr>
                                      <p:to>
                                        <p:strVal val="visible"/>
                                      </p:to>
                                    </p:set>
                                    <p:anim calcmode="lin" valueType="num">
                                      <p:cBhvr>
                                        <p:cTn id="37" dur="1000" fill="hold"/>
                                        <p:tgtEl>
                                          <p:spTgt spid="18">
                                            <p:txEl>
                                              <p:pRg st="5" end="5"/>
                                            </p:txEl>
                                          </p:spTgt>
                                        </p:tgtEl>
                                        <p:attrNameLst>
                                          <p:attrName>ppt_w</p:attrName>
                                        </p:attrNameLst>
                                      </p:cBhvr>
                                      <p:tavLst>
                                        <p:tav tm="0">
                                          <p:val>
                                            <p:fltVal val="0"/>
                                          </p:val>
                                        </p:tav>
                                        <p:tav tm="100000">
                                          <p:val>
                                            <p:strVal val="#ppt_w"/>
                                          </p:val>
                                        </p:tav>
                                      </p:tavLst>
                                    </p:anim>
                                    <p:anim calcmode="lin" valueType="num">
                                      <p:cBhvr>
                                        <p:cTn id="38" dur="1000" fill="hold"/>
                                        <p:tgtEl>
                                          <p:spTgt spid="18">
                                            <p:txEl>
                                              <p:pRg st="5" end="5"/>
                                            </p:txEl>
                                          </p:spTgt>
                                        </p:tgtEl>
                                        <p:attrNameLst>
                                          <p:attrName>ppt_h</p:attrName>
                                        </p:attrNameLst>
                                      </p:cBhvr>
                                      <p:tavLst>
                                        <p:tav tm="0">
                                          <p:val>
                                            <p:fltVal val="0"/>
                                          </p:val>
                                        </p:tav>
                                        <p:tav tm="100000">
                                          <p:val>
                                            <p:strVal val="#ppt_h"/>
                                          </p:val>
                                        </p:tav>
                                      </p:tavLst>
                                    </p:anim>
                                    <p:anim calcmode="lin" valueType="num">
                                      <p:cBhvr>
                                        <p:cTn id="39" dur="1000" fill="hold"/>
                                        <p:tgtEl>
                                          <p:spTgt spid="18">
                                            <p:txEl>
                                              <p:pRg st="5" end="5"/>
                                            </p:txEl>
                                          </p:spTgt>
                                        </p:tgtEl>
                                        <p:attrNameLst>
                                          <p:attrName>style.rotation</p:attrName>
                                        </p:attrNameLst>
                                      </p:cBhvr>
                                      <p:tavLst>
                                        <p:tav tm="0">
                                          <p:val>
                                            <p:fltVal val="90"/>
                                          </p:val>
                                        </p:tav>
                                        <p:tav tm="100000">
                                          <p:val>
                                            <p:fltVal val="0"/>
                                          </p:val>
                                        </p:tav>
                                      </p:tavLst>
                                    </p:anim>
                                    <p:animEffect transition="in" filter="fade">
                                      <p:cBhvr>
                                        <p:cTn id="40" dur="1000"/>
                                        <p:tgtEl>
                                          <p:spTgt spid="18">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3B77970-CCF8-73F5-6BBF-65AA13B3FCA3}"/>
              </a:ext>
            </a:extLst>
          </p:cNvPr>
          <p:cNvSpPr>
            <a:spLocks noGrp="1"/>
          </p:cNvSpPr>
          <p:nvPr>
            <p:ph type="title"/>
          </p:nvPr>
        </p:nvSpPr>
        <p:spPr>
          <a:xfrm>
            <a:off x="111210" y="202595"/>
            <a:ext cx="5984789" cy="642566"/>
          </a:xfrm>
        </p:spPr>
        <p:txBody>
          <a:bodyPr anchor="b">
            <a:normAutofit/>
          </a:bodyPr>
          <a:lstStyle/>
          <a:p>
            <a:pPr algn="ctr"/>
            <a:r>
              <a:rPr lang="en-GB" sz="4000" dirty="0">
                <a:latin typeface="Goudy Old Style" panose="02020502050305020303" pitchFamily="18" charset="77"/>
              </a:rPr>
              <a:t>The Great High Priest</a:t>
            </a:r>
          </a:p>
        </p:txBody>
      </p:sp>
      <p:pic>
        <p:nvPicPr>
          <p:cNvPr id="4" name="Content Placeholder 3" descr="A person in white robe standing in front of a gold chest with angels&#10;&#10;Description automatically generated">
            <a:extLst>
              <a:ext uri="{FF2B5EF4-FFF2-40B4-BE49-F238E27FC236}">
                <a16:creationId xmlns:a16="http://schemas.microsoft.com/office/drawing/2014/main" id="{F318FC62-789C-0D93-0DCB-C251B2B2BF58}"/>
              </a:ext>
            </a:extLst>
          </p:cNvPr>
          <p:cNvPicPr>
            <a:picLocks noGrp="1" noChangeAspect="1"/>
          </p:cNvPicPr>
          <p:nvPr>
            <p:ph idx="1"/>
          </p:nvPr>
        </p:nvPicPr>
        <p:blipFill>
          <a:blip r:embed="rId2"/>
          <a:stretch>
            <a:fillRect/>
          </a:stretch>
        </p:blipFill>
        <p:spPr>
          <a:xfrm>
            <a:off x="6410785" y="72301"/>
            <a:ext cx="5633779" cy="6561437"/>
          </a:xfrm>
        </p:spPr>
      </p:pic>
      <p:grpSp>
        <p:nvGrpSpPr>
          <p:cNvPr id="32" name="Group 31">
            <a:extLst>
              <a:ext uri="{FF2B5EF4-FFF2-40B4-BE49-F238E27FC236}">
                <a16:creationId xmlns:a16="http://schemas.microsoft.com/office/drawing/2014/main" id="{6258F736-B256-8039-9DC6-F4E49A5C5AD5}"/>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flipH="1">
            <a:off x="12068638" y="0"/>
            <a:ext cx="123362" cy="6858000"/>
            <a:chOff x="12068638" y="0"/>
            <a:chExt cx="123362" cy="6858000"/>
          </a:xfrm>
        </p:grpSpPr>
        <p:sp>
          <p:nvSpPr>
            <p:cNvPr id="27" name="Rectangle 26">
              <a:extLst>
                <a:ext uri="{FF2B5EF4-FFF2-40B4-BE49-F238E27FC236}">
                  <a16:creationId xmlns:a16="http://schemas.microsoft.com/office/drawing/2014/main" id="{10B4520A-996E-330C-99DA-69CA4D89E90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2068638" y="0"/>
              <a:ext cx="123362" cy="6858000"/>
            </a:xfrm>
            <a:prstGeom prst="rect">
              <a:avLst/>
            </a:prstGeom>
            <a:gradFill>
              <a:gsLst>
                <a:gs pos="0">
                  <a:schemeClr val="accent2"/>
                </a:gs>
                <a:gs pos="100000">
                  <a:schemeClr val="accent5"/>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Goudy Old Style" panose="02020502050305020303" pitchFamily="18" charset="77"/>
              </a:endParaRPr>
            </a:p>
          </p:txBody>
        </p:sp>
        <p:sp>
          <p:nvSpPr>
            <p:cNvPr id="33" name="Rectangle 32">
              <a:extLst>
                <a:ext uri="{FF2B5EF4-FFF2-40B4-BE49-F238E27FC236}">
                  <a16:creationId xmlns:a16="http://schemas.microsoft.com/office/drawing/2014/main" id="{EC8FA945-E356-695F-18D6-CAD4EF34FE4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2068638" y="3527553"/>
              <a:ext cx="123362" cy="3330447"/>
            </a:xfrm>
            <a:prstGeom prst="rect">
              <a:avLst/>
            </a:prstGeom>
            <a:gradFill>
              <a:gsLst>
                <a:gs pos="19000">
                  <a:schemeClr val="accent5">
                    <a:lumMod val="60000"/>
                    <a:lumOff val="40000"/>
                    <a:alpha val="0"/>
                  </a:schemeClr>
                </a:gs>
                <a:gs pos="100000">
                  <a:schemeClr val="accent5">
                    <a:lumMod val="60000"/>
                    <a:lumOff val="40000"/>
                  </a:schemeClr>
                </a:gs>
              </a:gsLst>
              <a:lin ang="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Goudy Old Style" panose="02020502050305020303" pitchFamily="18" charset="77"/>
              </a:endParaRPr>
            </a:p>
          </p:txBody>
        </p:sp>
      </p:grpSp>
      <p:sp>
        <p:nvSpPr>
          <p:cNvPr id="8" name="TextBox 7">
            <a:extLst>
              <a:ext uri="{FF2B5EF4-FFF2-40B4-BE49-F238E27FC236}">
                <a16:creationId xmlns:a16="http://schemas.microsoft.com/office/drawing/2014/main" id="{93BBA6FE-6026-06DB-8A53-AB1874B0DB4F}"/>
              </a:ext>
            </a:extLst>
          </p:cNvPr>
          <p:cNvSpPr txBox="1"/>
          <p:nvPr/>
        </p:nvSpPr>
        <p:spPr>
          <a:xfrm>
            <a:off x="24073" y="1044857"/>
            <a:ext cx="6096000" cy="12003286"/>
          </a:xfrm>
          <a:prstGeom prst="rect">
            <a:avLst/>
          </a:prstGeom>
          <a:noFill/>
        </p:spPr>
        <p:txBody>
          <a:bodyPr wrap="square">
            <a:spAutoFit/>
          </a:bodyPr>
          <a:lstStyle/>
          <a:p>
            <a:pPr marL="285750" indent="-285750">
              <a:buFont typeface="Arial" panose="020B0604020202020204" pitchFamily="34" charset="0"/>
              <a:buChar char="•"/>
            </a:pPr>
            <a:r>
              <a:rPr lang="en-US" b="1" dirty="0">
                <a:latin typeface="Goudy Old Style" panose="02020502050305020303" pitchFamily="18" charset="77"/>
              </a:rPr>
              <a:t>Q. </a:t>
            </a:r>
            <a:r>
              <a:rPr lang="en-US" dirty="0">
                <a:latin typeface="Goudy Old Style" panose="02020502050305020303" pitchFamily="18" charset="77"/>
              </a:rPr>
              <a:t>After the animal to be sacrificed was slain, what was then done with its blood?</a:t>
            </a:r>
          </a:p>
          <a:p>
            <a:pPr marL="285750" indent="-285750">
              <a:buFont typeface="Arial" panose="020B0604020202020204" pitchFamily="34" charset="0"/>
              <a:buChar char="•"/>
            </a:pPr>
            <a:r>
              <a:rPr lang="en-US" sz="1800" b="1" dirty="0">
                <a:latin typeface="Goudy Old Style" panose="02020502050305020303" pitchFamily="18" charset="77"/>
              </a:rPr>
              <a:t>A</a:t>
            </a:r>
            <a:r>
              <a:rPr lang="en-US" sz="1800" dirty="0">
                <a:latin typeface="Goudy Old Style" panose="02020502050305020303" pitchFamily="18" charset="77"/>
              </a:rPr>
              <a:t>. It was used to make atonement for the repentant individual.</a:t>
            </a:r>
          </a:p>
          <a:p>
            <a:endParaRPr lang="en-US" sz="1800" dirty="0">
              <a:latin typeface="Goudy Old Style" panose="02020502050305020303" pitchFamily="18" charset="77"/>
            </a:endParaRPr>
          </a:p>
          <a:p>
            <a:pPr marL="285750" indent="-285750">
              <a:buFont typeface="Arial" panose="020B0604020202020204" pitchFamily="34" charset="0"/>
              <a:buChar char="•"/>
            </a:pPr>
            <a:r>
              <a:rPr lang="en-US" b="1" dirty="0">
                <a:latin typeface="Goudy Old Style" panose="02020502050305020303" pitchFamily="18" charset="77"/>
              </a:rPr>
              <a:t>Leviticus 1:3-5,10-11</a:t>
            </a:r>
          </a:p>
          <a:p>
            <a:pPr marL="285750" indent="-285750">
              <a:buFont typeface="Arial" panose="020B0604020202020204" pitchFamily="34" charset="0"/>
              <a:buChar char="•"/>
            </a:pPr>
            <a:r>
              <a:rPr lang="en-US" b="1" dirty="0">
                <a:latin typeface="Goudy Old Style" panose="02020502050305020303" pitchFamily="18" charset="77"/>
              </a:rPr>
              <a:t>Leviticus 3:7-8</a:t>
            </a:r>
          </a:p>
          <a:p>
            <a:pPr marL="285750" indent="-285750">
              <a:buFont typeface="Arial" panose="020B0604020202020204" pitchFamily="34" charset="0"/>
              <a:buChar char="•"/>
            </a:pPr>
            <a:r>
              <a:rPr lang="en-US" b="1" dirty="0">
                <a:latin typeface="Goudy Old Style" panose="02020502050305020303" pitchFamily="18" charset="77"/>
              </a:rPr>
              <a:t>Leviticus 4:5-8</a:t>
            </a:r>
          </a:p>
          <a:p>
            <a:pPr marL="285750" indent="-285750">
              <a:buFont typeface="Arial" panose="020B0604020202020204" pitchFamily="34" charset="0"/>
              <a:buChar char="•"/>
            </a:pPr>
            <a:r>
              <a:rPr lang="en-US" b="1" dirty="0">
                <a:latin typeface="Goudy Old Style" panose="02020502050305020303" pitchFamily="18" charset="77"/>
              </a:rPr>
              <a:t>Leviticus 16:14</a:t>
            </a:r>
          </a:p>
          <a:p>
            <a:pPr marL="285750" indent="-285750">
              <a:buFont typeface="Arial" panose="020B0604020202020204" pitchFamily="34" charset="0"/>
              <a:buChar char="•"/>
            </a:pPr>
            <a:endParaRPr lang="en-US" b="1" dirty="0">
              <a:latin typeface="Goudy Old Style" panose="02020502050305020303" pitchFamily="18" charset="77"/>
            </a:endParaRPr>
          </a:p>
          <a:p>
            <a:pPr marL="285750" indent="-285750">
              <a:buFont typeface="Arial" panose="020B0604020202020204" pitchFamily="34" charset="0"/>
              <a:buChar char="•"/>
            </a:pPr>
            <a:r>
              <a:rPr lang="en-US" b="1" dirty="0">
                <a:latin typeface="Goudy Old Style" panose="02020502050305020303" pitchFamily="18" charset="77"/>
              </a:rPr>
              <a:t>Q. </a:t>
            </a:r>
            <a:r>
              <a:rPr lang="en-US" dirty="0">
                <a:latin typeface="Goudy Old Style" panose="02020502050305020303" pitchFamily="18" charset="77"/>
              </a:rPr>
              <a:t>Who was it that officiated with the blood?</a:t>
            </a:r>
          </a:p>
          <a:p>
            <a:pPr marL="285750" indent="-285750">
              <a:buFont typeface="Arial" panose="020B0604020202020204" pitchFamily="34" charset="0"/>
              <a:buChar char="•"/>
            </a:pPr>
            <a:r>
              <a:rPr lang="en-US" b="1" dirty="0">
                <a:latin typeface="Goudy Old Style" panose="02020502050305020303" pitchFamily="18" charset="77"/>
              </a:rPr>
              <a:t>A. </a:t>
            </a:r>
            <a:r>
              <a:rPr lang="en-US" dirty="0">
                <a:latin typeface="Goudy Old Style" panose="02020502050305020303" pitchFamily="18" charset="77"/>
              </a:rPr>
              <a:t>It was the priest, whether </a:t>
            </a:r>
            <a:r>
              <a:rPr lang="en-US" b="1" dirty="0">
                <a:latin typeface="Goudy Old Style" panose="02020502050305020303" pitchFamily="18" charset="77"/>
              </a:rPr>
              <a:t>the high priest or his sons</a:t>
            </a:r>
            <a:r>
              <a:rPr lang="en-US" dirty="0">
                <a:latin typeface="Goudy Old Style" panose="02020502050305020303" pitchFamily="18" charset="77"/>
              </a:rPr>
              <a:t>, the priests. The priesthood was the sole responsibility of Aaron and his male descendants.</a:t>
            </a:r>
          </a:p>
          <a:p>
            <a:endParaRPr lang="en-US" dirty="0">
              <a:latin typeface="Goudy Old Style" panose="02020502050305020303" pitchFamily="18" charset="77"/>
            </a:endParaRPr>
          </a:p>
          <a:p>
            <a:pPr marL="285750" indent="-285750">
              <a:buFont typeface="Arial" panose="020B0604020202020204" pitchFamily="34" charset="0"/>
              <a:buChar char="•"/>
            </a:pPr>
            <a:r>
              <a:rPr lang="en-US" b="1" dirty="0">
                <a:latin typeface="Goudy Old Style" panose="02020502050305020303" pitchFamily="18" charset="77"/>
              </a:rPr>
              <a:t>Leviticus 1:10-11</a:t>
            </a:r>
          </a:p>
          <a:p>
            <a:pPr marL="285750" indent="-285750">
              <a:buFont typeface="Arial" panose="020B0604020202020204" pitchFamily="34" charset="0"/>
              <a:buChar char="•"/>
            </a:pPr>
            <a:r>
              <a:rPr lang="en-US" b="1" dirty="0">
                <a:latin typeface="Goudy Old Style" panose="02020502050305020303" pitchFamily="18" charset="77"/>
              </a:rPr>
              <a:t>Leviticus 3:7-8</a:t>
            </a:r>
          </a:p>
          <a:p>
            <a:pPr marL="285750" indent="-285750">
              <a:buFont typeface="Arial" panose="020B0604020202020204" pitchFamily="34" charset="0"/>
              <a:buChar char="•"/>
            </a:pPr>
            <a:r>
              <a:rPr lang="en-US" b="1" dirty="0">
                <a:latin typeface="Goudy Old Style" panose="02020502050305020303" pitchFamily="18" charset="77"/>
              </a:rPr>
              <a:t>Leviticus 4:5-8</a:t>
            </a:r>
          </a:p>
          <a:p>
            <a:pPr marL="285750" indent="-285750">
              <a:buFont typeface="Arial" panose="020B0604020202020204" pitchFamily="34" charset="0"/>
              <a:buChar char="•"/>
            </a:pPr>
            <a:r>
              <a:rPr lang="en-US" b="1" dirty="0">
                <a:latin typeface="Goudy Old Style" panose="02020502050305020303" pitchFamily="18" charset="77"/>
              </a:rPr>
              <a:t>Exodus 28:1,41,43</a:t>
            </a:r>
          </a:p>
          <a:p>
            <a:pPr marL="285750" indent="-285750">
              <a:buFont typeface="Arial" panose="020B0604020202020204" pitchFamily="34" charset="0"/>
              <a:buChar char="•"/>
            </a:pPr>
            <a:r>
              <a:rPr lang="en-US" b="1" dirty="0">
                <a:latin typeface="Goudy Old Style" panose="02020502050305020303" pitchFamily="18" charset="77"/>
              </a:rPr>
              <a:t>Exodus 29:8-9</a:t>
            </a:r>
          </a:p>
          <a:p>
            <a:pPr marL="285750" indent="-285750">
              <a:buFont typeface="Arial" panose="020B0604020202020204" pitchFamily="34" charset="0"/>
              <a:buChar char="•"/>
            </a:pPr>
            <a:endParaRPr lang="en-US" b="1" dirty="0">
              <a:latin typeface="Goudy Old Style" panose="02020502050305020303" pitchFamily="18" charset="77"/>
            </a:endParaRPr>
          </a:p>
          <a:p>
            <a:pPr marL="285750" indent="-285750">
              <a:buFont typeface="Arial" panose="020B0604020202020204" pitchFamily="34" charset="0"/>
              <a:buChar char="•"/>
            </a:pPr>
            <a:endParaRPr lang="en-US" b="1" dirty="0">
              <a:latin typeface="Goudy Old Style" panose="02020502050305020303" pitchFamily="18" charset="77"/>
            </a:endParaRPr>
          </a:p>
          <a:p>
            <a:endParaRPr lang="en-US" b="1" dirty="0">
              <a:latin typeface="Goudy Old Style" panose="02020502050305020303" pitchFamily="18" charset="77"/>
            </a:endParaRPr>
          </a:p>
          <a:p>
            <a:pPr marL="285750" indent="-285750">
              <a:buFont typeface="Arial" panose="020B0604020202020204" pitchFamily="34" charset="0"/>
              <a:buChar char="•"/>
            </a:pPr>
            <a:endParaRPr lang="en-US" sz="1800" b="1" dirty="0">
              <a:latin typeface="Goudy Old Style" panose="02020502050305020303" pitchFamily="18" charset="77"/>
            </a:endParaRPr>
          </a:p>
          <a:p>
            <a:endParaRPr lang="en-US" dirty="0">
              <a:latin typeface="Goudy Old Style" panose="02020502050305020303" pitchFamily="18" charset="77"/>
            </a:endParaRPr>
          </a:p>
          <a:p>
            <a:endParaRPr lang="en-US" sz="1800" dirty="0">
              <a:latin typeface="Goudy Old Style" panose="02020502050305020303" pitchFamily="18" charset="77"/>
            </a:endParaRPr>
          </a:p>
          <a:p>
            <a:endParaRPr lang="en-US" dirty="0">
              <a:latin typeface="Goudy Old Style" panose="02020502050305020303" pitchFamily="18" charset="77"/>
            </a:endParaRPr>
          </a:p>
          <a:p>
            <a:endParaRPr lang="en-US" sz="1800" dirty="0">
              <a:latin typeface="Goudy Old Style" panose="02020502050305020303" pitchFamily="18" charset="77"/>
            </a:endParaRPr>
          </a:p>
          <a:p>
            <a:endParaRPr lang="en-US" dirty="0">
              <a:latin typeface="Goudy Old Style" panose="02020502050305020303" pitchFamily="18" charset="77"/>
            </a:endParaRPr>
          </a:p>
          <a:p>
            <a:endParaRPr lang="en-US" sz="1800" dirty="0">
              <a:latin typeface="Goudy Old Style" panose="02020502050305020303" pitchFamily="18" charset="77"/>
            </a:endParaRPr>
          </a:p>
          <a:p>
            <a:endParaRPr lang="en-US" dirty="0">
              <a:latin typeface="Goudy Old Style" panose="02020502050305020303" pitchFamily="18" charset="77"/>
            </a:endParaRPr>
          </a:p>
          <a:p>
            <a:endParaRPr lang="en-US" sz="1800" dirty="0">
              <a:latin typeface="Goudy Old Style" panose="02020502050305020303" pitchFamily="18" charset="77"/>
            </a:endParaRPr>
          </a:p>
          <a:p>
            <a:endParaRPr lang="en-US" dirty="0">
              <a:latin typeface="Goudy Old Style" panose="02020502050305020303" pitchFamily="18" charset="77"/>
            </a:endParaRPr>
          </a:p>
          <a:p>
            <a:endParaRPr lang="en-US" sz="1800" dirty="0">
              <a:latin typeface="Goudy Old Style" panose="02020502050305020303" pitchFamily="18" charset="77"/>
            </a:endParaRPr>
          </a:p>
          <a:p>
            <a:endParaRPr lang="en-US" dirty="0">
              <a:latin typeface="Goudy Old Style" panose="02020502050305020303" pitchFamily="18" charset="77"/>
            </a:endParaRPr>
          </a:p>
          <a:p>
            <a:endParaRPr lang="en-US" sz="1800" dirty="0">
              <a:latin typeface="Goudy Old Style" panose="02020502050305020303" pitchFamily="18" charset="77"/>
            </a:endParaRPr>
          </a:p>
          <a:p>
            <a:endParaRPr lang="en-US" sz="1800" dirty="0">
              <a:latin typeface="Goudy Old Style" panose="02020502050305020303" pitchFamily="18" charset="77"/>
            </a:endParaRPr>
          </a:p>
          <a:p>
            <a:endParaRPr lang="en-US" dirty="0">
              <a:latin typeface="Goudy Old Style" panose="02020502050305020303" pitchFamily="18" charset="77"/>
            </a:endParaRPr>
          </a:p>
          <a:p>
            <a:endParaRPr lang="en-US" sz="1800" dirty="0">
              <a:latin typeface="Goudy Old Style" panose="02020502050305020303" pitchFamily="18" charset="77"/>
            </a:endParaRPr>
          </a:p>
          <a:p>
            <a:endParaRPr lang="en-US" dirty="0">
              <a:latin typeface="Goudy Old Style" panose="02020502050305020303" pitchFamily="18" charset="77"/>
            </a:endParaRPr>
          </a:p>
          <a:p>
            <a:endParaRPr lang="en-US" sz="1800" dirty="0">
              <a:latin typeface="Goudy Old Style" panose="02020502050305020303" pitchFamily="18" charset="77"/>
            </a:endParaRPr>
          </a:p>
          <a:p>
            <a:endParaRPr lang="en-US" dirty="0">
              <a:latin typeface="Goudy Old Style" panose="02020502050305020303" pitchFamily="18" charset="77"/>
            </a:endParaRPr>
          </a:p>
          <a:p>
            <a:endParaRPr lang="en-US" sz="1800" dirty="0">
              <a:latin typeface="Goudy Old Style" panose="02020502050305020303" pitchFamily="18" charset="77"/>
            </a:endParaRPr>
          </a:p>
        </p:txBody>
      </p:sp>
    </p:spTree>
    <p:extLst>
      <p:ext uri="{BB962C8B-B14F-4D97-AF65-F5344CB8AC3E}">
        <p14:creationId xmlns:p14="http://schemas.microsoft.com/office/powerpoint/2010/main" val="2195396437"/>
      </p:ext>
    </p:extLst>
  </p:cSld>
  <p:clrMapOvr>
    <a:masterClrMapping/>
  </p:clrMapOvr>
  <mc:AlternateContent xmlns:mc="http://schemas.openxmlformats.org/markup-compatibility/2006" xmlns:p14="http://schemas.microsoft.com/office/powerpoint/2010/main">
    <mc:Choice Requires="p14">
      <p:transition spd="slow" p14:dur="1200">
        <p14:revea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8">
                                            <p:txEl>
                                              <p:pRg st="0" end="0"/>
                                            </p:txEl>
                                          </p:spTgt>
                                        </p:tgtEl>
                                        <p:attrNameLst>
                                          <p:attrName>style.visibility</p:attrName>
                                        </p:attrNameLst>
                                      </p:cBhvr>
                                      <p:to>
                                        <p:strVal val="visible"/>
                                      </p:to>
                                    </p:set>
                                    <p:animEffect transition="in" filter="fade">
                                      <p:cBhvr>
                                        <p:cTn id="7" dur="1000"/>
                                        <p:tgtEl>
                                          <p:spTgt spid="8">
                                            <p:txEl>
                                              <p:pRg st="0" end="0"/>
                                            </p:txEl>
                                          </p:spTgt>
                                        </p:tgtEl>
                                      </p:cBhvr>
                                    </p:animEffect>
                                    <p:anim calcmode="lin" valueType="num">
                                      <p:cBhvr>
                                        <p:cTn id="8" dur="1000" fill="hold"/>
                                        <p:tgtEl>
                                          <p:spTgt spid="8">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8">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53" presetClass="entr" presetSubtype="16" fill="hold" nodeType="clickEffect">
                                  <p:stCondLst>
                                    <p:cond delay="0"/>
                                  </p:stCondLst>
                                  <p:childTnLst>
                                    <p:set>
                                      <p:cBhvr>
                                        <p:cTn id="13" dur="1" fill="hold">
                                          <p:stCondLst>
                                            <p:cond delay="0"/>
                                          </p:stCondLst>
                                        </p:cTn>
                                        <p:tgtEl>
                                          <p:spTgt spid="8">
                                            <p:txEl>
                                              <p:pRg st="1" end="1"/>
                                            </p:txEl>
                                          </p:spTgt>
                                        </p:tgtEl>
                                        <p:attrNameLst>
                                          <p:attrName>style.visibility</p:attrName>
                                        </p:attrNameLst>
                                      </p:cBhvr>
                                      <p:to>
                                        <p:strVal val="visible"/>
                                      </p:to>
                                    </p:set>
                                    <p:anim calcmode="lin" valueType="num">
                                      <p:cBhvr>
                                        <p:cTn id="14" dur="500" fill="hold"/>
                                        <p:tgtEl>
                                          <p:spTgt spid="8">
                                            <p:txEl>
                                              <p:pRg st="1" end="1"/>
                                            </p:txEl>
                                          </p:spTgt>
                                        </p:tgtEl>
                                        <p:attrNameLst>
                                          <p:attrName>ppt_w</p:attrName>
                                        </p:attrNameLst>
                                      </p:cBhvr>
                                      <p:tavLst>
                                        <p:tav tm="0">
                                          <p:val>
                                            <p:fltVal val="0"/>
                                          </p:val>
                                        </p:tav>
                                        <p:tav tm="100000">
                                          <p:val>
                                            <p:strVal val="#ppt_w"/>
                                          </p:val>
                                        </p:tav>
                                      </p:tavLst>
                                    </p:anim>
                                    <p:anim calcmode="lin" valueType="num">
                                      <p:cBhvr>
                                        <p:cTn id="15" dur="500" fill="hold"/>
                                        <p:tgtEl>
                                          <p:spTgt spid="8">
                                            <p:txEl>
                                              <p:pRg st="1" end="1"/>
                                            </p:txEl>
                                          </p:spTgt>
                                        </p:tgtEl>
                                        <p:attrNameLst>
                                          <p:attrName>ppt_h</p:attrName>
                                        </p:attrNameLst>
                                      </p:cBhvr>
                                      <p:tavLst>
                                        <p:tav tm="0">
                                          <p:val>
                                            <p:fltVal val="0"/>
                                          </p:val>
                                        </p:tav>
                                        <p:tav tm="100000">
                                          <p:val>
                                            <p:strVal val="#ppt_h"/>
                                          </p:val>
                                        </p:tav>
                                      </p:tavLst>
                                    </p:anim>
                                    <p:animEffect transition="in" filter="fade">
                                      <p:cBhvr>
                                        <p:cTn id="16" dur="500"/>
                                        <p:tgtEl>
                                          <p:spTgt spid="8">
                                            <p:txEl>
                                              <p:pRg st="1" end="1"/>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23" presetClass="entr" presetSubtype="16" fill="hold" nodeType="clickEffect">
                                  <p:stCondLst>
                                    <p:cond delay="0"/>
                                  </p:stCondLst>
                                  <p:childTnLst>
                                    <p:set>
                                      <p:cBhvr>
                                        <p:cTn id="20" dur="1" fill="hold">
                                          <p:stCondLst>
                                            <p:cond delay="0"/>
                                          </p:stCondLst>
                                        </p:cTn>
                                        <p:tgtEl>
                                          <p:spTgt spid="8">
                                            <p:txEl>
                                              <p:pRg st="3" end="3"/>
                                            </p:txEl>
                                          </p:spTgt>
                                        </p:tgtEl>
                                        <p:attrNameLst>
                                          <p:attrName>style.visibility</p:attrName>
                                        </p:attrNameLst>
                                      </p:cBhvr>
                                      <p:to>
                                        <p:strVal val="visible"/>
                                      </p:to>
                                    </p:set>
                                    <p:anim calcmode="lin" valueType="num">
                                      <p:cBhvr>
                                        <p:cTn id="21" dur="500" fill="hold"/>
                                        <p:tgtEl>
                                          <p:spTgt spid="8">
                                            <p:txEl>
                                              <p:pRg st="3" end="3"/>
                                            </p:txEl>
                                          </p:spTgt>
                                        </p:tgtEl>
                                        <p:attrNameLst>
                                          <p:attrName>ppt_w</p:attrName>
                                        </p:attrNameLst>
                                      </p:cBhvr>
                                      <p:tavLst>
                                        <p:tav tm="0">
                                          <p:val>
                                            <p:fltVal val="0"/>
                                          </p:val>
                                        </p:tav>
                                        <p:tav tm="100000">
                                          <p:val>
                                            <p:strVal val="#ppt_w"/>
                                          </p:val>
                                        </p:tav>
                                      </p:tavLst>
                                    </p:anim>
                                    <p:anim calcmode="lin" valueType="num">
                                      <p:cBhvr>
                                        <p:cTn id="22" dur="500" fill="hold"/>
                                        <p:tgtEl>
                                          <p:spTgt spid="8">
                                            <p:txEl>
                                              <p:pRg st="3" end="3"/>
                                            </p:txEl>
                                          </p:spTgt>
                                        </p:tgtEl>
                                        <p:attrNameLst>
                                          <p:attrName>ppt_h</p:attrName>
                                        </p:attrNameLst>
                                      </p:cBhvr>
                                      <p:tavLst>
                                        <p:tav tm="0">
                                          <p:val>
                                            <p:fltVal val="0"/>
                                          </p:val>
                                        </p:tav>
                                        <p:tav tm="100000">
                                          <p:val>
                                            <p:strVal val="#ppt_h"/>
                                          </p:val>
                                        </p:tav>
                                      </p:tavLst>
                                    </p:anim>
                                  </p:childTnLst>
                                </p:cTn>
                              </p:par>
                              <p:par>
                                <p:cTn id="23" presetID="23" presetClass="entr" presetSubtype="16" fill="hold" nodeType="withEffect">
                                  <p:stCondLst>
                                    <p:cond delay="0"/>
                                  </p:stCondLst>
                                  <p:childTnLst>
                                    <p:set>
                                      <p:cBhvr>
                                        <p:cTn id="24" dur="1" fill="hold">
                                          <p:stCondLst>
                                            <p:cond delay="0"/>
                                          </p:stCondLst>
                                        </p:cTn>
                                        <p:tgtEl>
                                          <p:spTgt spid="8">
                                            <p:txEl>
                                              <p:pRg st="4" end="4"/>
                                            </p:txEl>
                                          </p:spTgt>
                                        </p:tgtEl>
                                        <p:attrNameLst>
                                          <p:attrName>style.visibility</p:attrName>
                                        </p:attrNameLst>
                                      </p:cBhvr>
                                      <p:to>
                                        <p:strVal val="visible"/>
                                      </p:to>
                                    </p:set>
                                    <p:anim calcmode="lin" valueType="num">
                                      <p:cBhvr>
                                        <p:cTn id="25" dur="500" fill="hold"/>
                                        <p:tgtEl>
                                          <p:spTgt spid="8">
                                            <p:txEl>
                                              <p:pRg st="4" end="4"/>
                                            </p:txEl>
                                          </p:spTgt>
                                        </p:tgtEl>
                                        <p:attrNameLst>
                                          <p:attrName>ppt_w</p:attrName>
                                        </p:attrNameLst>
                                      </p:cBhvr>
                                      <p:tavLst>
                                        <p:tav tm="0">
                                          <p:val>
                                            <p:fltVal val="0"/>
                                          </p:val>
                                        </p:tav>
                                        <p:tav tm="100000">
                                          <p:val>
                                            <p:strVal val="#ppt_w"/>
                                          </p:val>
                                        </p:tav>
                                      </p:tavLst>
                                    </p:anim>
                                    <p:anim calcmode="lin" valueType="num">
                                      <p:cBhvr>
                                        <p:cTn id="26" dur="500" fill="hold"/>
                                        <p:tgtEl>
                                          <p:spTgt spid="8">
                                            <p:txEl>
                                              <p:pRg st="4" end="4"/>
                                            </p:txEl>
                                          </p:spTgt>
                                        </p:tgtEl>
                                        <p:attrNameLst>
                                          <p:attrName>ppt_h</p:attrName>
                                        </p:attrNameLst>
                                      </p:cBhvr>
                                      <p:tavLst>
                                        <p:tav tm="0">
                                          <p:val>
                                            <p:fltVal val="0"/>
                                          </p:val>
                                        </p:tav>
                                        <p:tav tm="100000">
                                          <p:val>
                                            <p:strVal val="#ppt_h"/>
                                          </p:val>
                                        </p:tav>
                                      </p:tavLst>
                                    </p:anim>
                                  </p:childTnLst>
                                </p:cTn>
                              </p:par>
                              <p:par>
                                <p:cTn id="27" presetID="23" presetClass="entr" presetSubtype="16" fill="hold" nodeType="withEffect">
                                  <p:stCondLst>
                                    <p:cond delay="0"/>
                                  </p:stCondLst>
                                  <p:childTnLst>
                                    <p:set>
                                      <p:cBhvr>
                                        <p:cTn id="28" dur="1" fill="hold">
                                          <p:stCondLst>
                                            <p:cond delay="0"/>
                                          </p:stCondLst>
                                        </p:cTn>
                                        <p:tgtEl>
                                          <p:spTgt spid="8">
                                            <p:txEl>
                                              <p:pRg st="5" end="5"/>
                                            </p:txEl>
                                          </p:spTgt>
                                        </p:tgtEl>
                                        <p:attrNameLst>
                                          <p:attrName>style.visibility</p:attrName>
                                        </p:attrNameLst>
                                      </p:cBhvr>
                                      <p:to>
                                        <p:strVal val="visible"/>
                                      </p:to>
                                    </p:set>
                                    <p:anim calcmode="lin" valueType="num">
                                      <p:cBhvr>
                                        <p:cTn id="29" dur="500" fill="hold"/>
                                        <p:tgtEl>
                                          <p:spTgt spid="8">
                                            <p:txEl>
                                              <p:pRg st="5" end="5"/>
                                            </p:txEl>
                                          </p:spTgt>
                                        </p:tgtEl>
                                        <p:attrNameLst>
                                          <p:attrName>ppt_w</p:attrName>
                                        </p:attrNameLst>
                                      </p:cBhvr>
                                      <p:tavLst>
                                        <p:tav tm="0">
                                          <p:val>
                                            <p:fltVal val="0"/>
                                          </p:val>
                                        </p:tav>
                                        <p:tav tm="100000">
                                          <p:val>
                                            <p:strVal val="#ppt_w"/>
                                          </p:val>
                                        </p:tav>
                                      </p:tavLst>
                                    </p:anim>
                                    <p:anim calcmode="lin" valueType="num">
                                      <p:cBhvr>
                                        <p:cTn id="30" dur="500" fill="hold"/>
                                        <p:tgtEl>
                                          <p:spTgt spid="8">
                                            <p:txEl>
                                              <p:pRg st="5" end="5"/>
                                            </p:txEl>
                                          </p:spTgt>
                                        </p:tgtEl>
                                        <p:attrNameLst>
                                          <p:attrName>ppt_h</p:attrName>
                                        </p:attrNameLst>
                                      </p:cBhvr>
                                      <p:tavLst>
                                        <p:tav tm="0">
                                          <p:val>
                                            <p:fltVal val="0"/>
                                          </p:val>
                                        </p:tav>
                                        <p:tav tm="100000">
                                          <p:val>
                                            <p:strVal val="#ppt_h"/>
                                          </p:val>
                                        </p:tav>
                                      </p:tavLst>
                                    </p:anim>
                                  </p:childTnLst>
                                </p:cTn>
                              </p:par>
                              <p:par>
                                <p:cTn id="31" presetID="23" presetClass="entr" presetSubtype="16" fill="hold" nodeType="withEffect">
                                  <p:stCondLst>
                                    <p:cond delay="0"/>
                                  </p:stCondLst>
                                  <p:childTnLst>
                                    <p:set>
                                      <p:cBhvr>
                                        <p:cTn id="32" dur="1" fill="hold">
                                          <p:stCondLst>
                                            <p:cond delay="0"/>
                                          </p:stCondLst>
                                        </p:cTn>
                                        <p:tgtEl>
                                          <p:spTgt spid="8">
                                            <p:txEl>
                                              <p:pRg st="6" end="6"/>
                                            </p:txEl>
                                          </p:spTgt>
                                        </p:tgtEl>
                                        <p:attrNameLst>
                                          <p:attrName>style.visibility</p:attrName>
                                        </p:attrNameLst>
                                      </p:cBhvr>
                                      <p:to>
                                        <p:strVal val="visible"/>
                                      </p:to>
                                    </p:set>
                                    <p:anim calcmode="lin" valueType="num">
                                      <p:cBhvr>
                                        <p:cTn id="33" dur="500" fill="hold"/>
                                        <p:tgtEl>
                                          <p:spTgt spid="8">
                                            <p:txEl>
                                              <p:pRg st="6" end="6"/>
                                            </p:txEl>
                                          </p:spTgt>
                                        </p:tgtEl>
                                        <p:attrNameLst>
                                          <p:attrName>ppt_w</p:attrName>
                                        </p:attrNameLst>
                                      </p:cBhvr>
                                      <p:tavLst>
                                        <p:tav tm="0">
                                          <p:val>
                                            <p:fltVal val="0"/>
                                          </p:val>
                                        </p:tav>
                                        <p:tav tm="100000">
                                          <p:val>
                                            <p:strVal val="#ppt_w"/>
                                          </p:val>
                                        </p:tav>
                                      </p:tavLst>
                                    </p:anim>
                                    <p:anim calcmode="lin" valueType="num">
                                      <p:cBhvr>
                                        <p:cTn id="34" dur="500" fill="hold"/>
                                        <p:tgtEl>
                                          <p:spTgt spid="8">
                                            <p:txEl>
                                              <p:pRg st="6" end="6"/>
                                            </p:txEl>
                                          </p:spTgt>
                                        </p:tgtEl>
                                        <p:attrNameLst>
                                          <p:attrName>ppt_h</p:attrName>
                                        </p:attrNameLst>
                                      </p:cBhvr>
                                      <p:tavLst>
                                        <p:tav tm="0">
                                          <p:val>
                                            <p:fltVal val="0"/>
                                          </p:val>
                                        </p:tav>
                                        <p:tav tm="100000">
                                          <p:val>
                                            <p:strVal val="#ppt_h"/>
                                          </p:val>
                                        </p:tav>
                                      </p:tavLst>
                                    </p:anim>
                                  </p:childTnLst>
                                </p:cTn>
                              </p:par>
                            </p:childTnLst>
                          </p:cTn>
                        </p:par>
                      </p:childTnLst>
                    </p:cTn>
                  </p:par>
                  <p:par>
                    <p:cTn id="35" fill="hold">
                      <p:stCondLst>
                        <p:cond delay="indefinite"/>
                      </p:stCondLst>
                      <p:childTnLst>
                        <p:par>
                          <p:cTn id="36" fill="hold">
                            <p:stCondLst>
                              <p:cond delay="0"/>
                            </p:stCondLst>
                            <p:childTnLst>
                              <p:par>
                                <p:cTn id="37" presetID="37" presetClass="entr" presetSubtype="0" fill="hold" nodeType="clickEffect">
                                  <p:stCondLst>
                                    <p:cond delay="0"/>
                                  </p:stCondLst>
                                  <p:childTnLst>
                                    <p:set>
                                      <p:cBhvr>
                                        <p:cTn id="38" dur="1" fill="hold">
                                          <p:stCondLst>
                                            <p:cond delay="0"/>
                                          </p:stCondLst>
                                        </p:cTn>
                                        <p:tgtEl>
                                          <p:spTgt spid="8">
                                            <p:txEl>
                                              <p:pRg st="8" end="8"/>
                                            </p:txEl>
                                          </p:spTgt>
                                        </p:tgtEl>
                                        <p:attrNameLst>
                                          <p:attrName>style.visibility</p:attrName>
                                        </p:attrNameLst>
                                      </p:cBhvr>
                                      <p:to>
                                        <p:strVal val="visible"/>
                                      </p:to>
                                    </p:set>
                                    <p:animEffect transition="in" filter="fade">
                                      <p:cBhvr>
                                        <p:cTn id="39" dur="1000"/>
                                        <p:tgtEl>
                                          <p:spTgt spid="8">
                                            <p:txEl>
                                              <p:pRg st="8" end="8"/>
                                            </p:txEl>
                                          </p:spTgt>
                                        </p:tgtEl>
                                      </p:cBhvr>
                                    </p:animEffect>
                                    <p:anim calcmode="lin" valueType="num">
                                      <p:cBhvr>
                                        <p:cTn id="40" dur="1000" fill="hold"/>
                                        <p:tgtEl>
                                          <p:spTgt spid="8">
                                            <p:txEl>
                                              <p:pRg st="8" end="8"/>
                                            </p:txEl>
                                          </p:spTgt>
                                        </p:tgtEl>
                                        <p:attrNameLst>
                                          <p:attrName>ppt_x</p:attrName>
                                        </p:attrNameLst>
                                      </p:cBhvr>
                                      <p:tavLst>
                                        <p:tav tm="0">
                                          <p:val>
                                            <p:strVal val="#ppt_x"/>
                                          </p:val>
                                        </p:tav>
                                        <p:tav tm="100000">
                                          <p:val>
                                            <p:strVal val="#ppt_x"/>
                                          </p:val>
                                        </p:tav>
                                      </p:tavLst>
                                    </p:anim>
                                    <p:anim calcmode="lin" valueType="num">
                                      <p:cBhvr>
                                        <p:cTn id="41" dur="900" decel="100000" fill="hold"/>
                                        <p:tgtEl>
                                          <p:spTgt spid="8">
                                            <p:txEl>
                                              <p:pRg st="8" end="8"/>
                                            </p:txEl>
                                          </p:spTgt>
                                        </p:tgtEl>
                                        <p:attrNameLst>
                                          <p:attrName>ppt_y</p:attrName>
                                        </p:attrNameLst>
                                      </p:cBhvr>
                                      <p:tavLst>
                                        <p:tav tm="0">
                                          <p:val>
                                            <p:strVal val="#ppt_y+1"/>
                                          </p:val>
                                        </p:tav>
                                        <p:tav tm="100000">
                                          <p:val>
                                            <p:strVal val="#ppt_y-.03"/>
                                          </p:val>
                                        </p:tav>
                                      </p:tavLst>
                                    </p:anim>
                                    <p:anim calcmode="lin" valueType="num">
                                      <p:cBhvr>
                                        <p:cTn id="42" dur="100" accel="100000" fill="hold">
                                          <p:stCondLst>
                                            <p:cond delay="900"/>
                                          </p:stCondLst>
                                        </p:cTn>
                                        <p:tgtEl>
                                          <p:spTgt spid="8">
                                            <p:txEl>
                                              <p:pRg st="8" end="8"/>
                                            </p:txEl>
                                          </p:spTgt>
                                        </p:tgtEl>
                                        <p:attrNameLst>
                                          <p:attrName>ppt_y</p:attrName>
                                        </p:attrNameLst>
                                      </p:cBhvr>
                                      <p:tavLst>
                                        <p:tav tm="0">
                                          <p:val>
                                            <p:strVal val="#ppt_y-.03"/>
                                          </p:val>
                                        </p:tav>
                                        <p:tav tm="100000">
                                          <p:val>
                                            <p:strVal val="#ppt_y"/>
                                          </p:val>
                                        </p:tav>
                                      </p:tavLst>
                                    </p:anim>
                                  </p:childTnLst>
                                </p:cTn>
                              </p:par>
                            </p:childTnLst>
                          </p:cTn>
                        </p:par>
                      </p:childTnLst>
                    </p:cTn>
                  </p:par>
                  <p:par>
                    <p:cTn id="43" fill="hold">
                      <p:stCondLst>
                        <p:cond delay="indefinite"/>
                      </p:stCondLst>
                      <p:childTnLst>
                        <p:par>
                          <p:cTn id="44" fill="hold">
                            <p:stCondLst>
                              <p:cond delay="0"/>
                            </p:stCondLst>
                            <p:childTnLst>
                              <p:par>
                                <p:cTn id="45" presetID="23" presetClass="entr" presetSubtype="16" fill="hold" nodeType="clickEffect">
                                  <p:stCondLst>
                                    <p:cond delay="0"/>
                                  </p:stCondLst>
                                  <p:childTnLst>
                                    <p:set>
                                      <p:cBhvr>
                                        <p:cTn id="46" dur="1" fill="hold">
                                          <p:stCondLst>
                                            <p:cond delay="0"/>
                                          </p:stCondLst>
                                        </p:cTn>
                                        <p:tgtEl>
                                          <p:spTgt spid="8">
                                            <p:txEl>
                                              <p:pRg st="9" end="9"/>
                                            </p:txEl>
                                          </p:spTgt>
                                        </p:tgtEl>
                                        <p:attrNameLst>
                                          <p:attrName>style.visibility</p:attrName>
                                        </p:attrNameLst>
                                      </p:cBhvr>
                                      <p:to>
                                        <p:strVal val="visible"/>
                                      </p:to>
                                    </p:set>
                                    <p:anim calcmode="lin" valueType="num">
                                      <p:cBhvr>
                                        <p:cTn id="47" dur="500" fill="hold"/>
                                        <p:tgtEl>
                                          <p:spTgt spid="8">
                                            <p:txEl>
                                              <p:pRg st="9" end="9"/>
                                            </p:txEl>
                                          </p:spTgt>
                                        </p:tgtEl>
                                        <p:attrNameLst>
                                          <p:attrName>ppt_w</p:attrName>
                                        </p:attrNameLst>
                                      </p:cBhvr>
                                      <p:tavLst>
                                        <p:tav tm="0">
                                          <p:val>
                                            <p:fltVal val="0"/>
                                          </p:val>
                                        </p:tav>
                                        <p:tav tm="100000">
                                          <p:val>
                                            <p:strVal val="#ppt_w"/>
                                          </p:val>
                                        </p:tav>
                                      </p:tavLst>
                                    </p:anim>
                                    <p:anim calcmode="lin" valueType="num">
                                      <p:cBhvr>
                                        <p:cTn id="48" dur="500" fill="hold"/>
                                        <p:tgtEl>
                                          <p:spTgt spid="8">
                                            <p:txEl>
                                              <p:pRg st="9" end="9"/>
                                            </p:txEl>
                                          </p:spTgt>
                                        </p:tgtEl>
                                        <p:attrNameLst>
                                          <p:attrName>ppt_h</p:attrName>
                                        </p:attrNameLst>
                                      </p:cBhvr>
                                      <p:tavLst>
                                        <p:tav tm="0">
                                          <p:val>
                                            <p:fltVal val="0"/>
                                          </p:val>
                                        </p:tav>
                                        <p:tav tm="100000">
                                          <p:val>
                                            <p:strVal val="#ppt_h"/>
                                          </p:val>
                                        </p:tav>
                                      </p:tavLst>
                                    </p:anim>
                                  </p:childTnLst>
                                </p:cTn>
                              </p:par>
                            </p:childTnLst>
                          </p:cTn>
                        </p:par>
                      </p:childTnLst>
                    </p:cTn>
                  </p:par>
                  <p:par>
                    <p:cTn id="49" fill="hold">
                      <p:stCondLst>
                        <p:cond delay="indefinite"/>
                      </p:stCondLst>
                      <p:childTnLst>
                        <p:par>
                          <p:cTn id="50" fill="hold">
                            <p:stCondLst>
                              <p:cond delay="0"/>
                            </p:stCondLst>
                            <p:childTnLst>
                              <p:par>
                                <p:cTn id="51" presetID="23" presetClass="entr" presetSubtype="16" fill="hold" nodeType="clickEffect">
                                  <p:stCondLst>
                                    <p:cond delay="0"/>
                                  </p:stCondLst>
                                  <p:childTnLst>
                                    <p:set>
                                      <p:cBhvr>
                                        <p:cTn id="52" dur="1" fill="hold">
                                          <p:stCondLst>
                                            <p:cond delay="0"/>
                                          </p:stCondLst>
                                        </p:cTn>
                                        <p:tgtEl>
                                          <p:spTgt spid="8">
                                            <p:txEl>
                                              <p:pRg st="11" end="11"/>
                                            </p:txEl>
                                          </p:spTgt>
                                        </p:tgtEl>
                                        <p:attrNameLst>
                                          <p:attrName>style.visibility</p:attrName>
                                        </p:attrNameLst>
                                      </p:cBhvr>
                                      <p:to>
                                        <p:strVal val="visible"/>
                                      </p:to>
                                    </p:set>
                                    <p:anim calcmode="lin" valueType="num">
                                      <p:cBhvr>
                                        <p:cTn id="53" dur="500" fill="hold"/>
                                        <p:tgtEl>
                                          <p:spTgt spid="8">
                                            <p:txEl>
                                              <p:pRg st="11" end="11"/>
                                            </p:txEl>
                                          </p:spTgt>
                                        </p:tgtEl>
                                        <p:attrNameLst>
                                          <p:attrName>ppt_w</p:attrName>
                                        </p:attrNameLst>
                                      </p:cBhvr>
                                      <p:tavLst>
                                        <p:tav tm="0">
                                          <p:val>
                                            <p:fltVal val="0"/>
                                          </p:val>
                                        </p:tav>
                                        <p:tav tm="100000">
                                          <p:val>
                                            <p:strVal val="#ppt_w"/>
                                          </p:val>
                                        </p:tav>
                                      </p:tavLst>
                                    </p:anim>
                                    <p:anim calcmode="lin" valueType="num">
                                      <p:cBhvr>
                                        <p:cTn id="54" dur="500" fill="hold"/>
                                        <p:tgtEl>
                                          <p:spTgt spid="8">
                                            <p:txEl>
                                              <p:pRg st="11" end="11"/>
                                            </p:txEl>
                                          </p:spTgt>
                                        </p:tgtEl>
                                        <p:attrNameLst>
                                          <p:attrName>ppt_h</p:attrName>
                                        </p:attrNameLst>
                                      </p:cBhvr>
                                      <p:tavLst>
                                        <p:tav tm="0">
                                          <p:val>
                                            <p:fltVal val="0"/>
                                          </p:val>
                                        </p:tav>
                                        <p:tav tm="100000">
                                          <p:val>
                                            <p:strVal val="#ppt_h"/>
                                          </p:val>
                                        </p:tav>
                                      </p:tavLst>
                                    </p:anim>
                                  </p:childTnLst>
                                </p:cTn>
                              </p:par>
                              <p:par>
                                <p:cTn id="55" presetID="23" presetClass="entr" presetSubtype="16" fill="hold" nodeType="withEffect">
                                  <p:stCondLst>
                                    <p:cond delay="0"/>
                                  </p:stCondLst>
                                  <p:childTnLst>
                                    <p:set>
                                      <p:cBhvr>
                                        <p:cTn id="56" dur="1" fill="hold">
                                          <p:stCondLst>
                                            <p:cond delay="0"/>
                                          </p:stCondLst>
                                        </p:cTn>
                                        <p:tgtEl>
                                          <p:spTgt spid="8">
                                            <p:txEl>
                                              <p:pRg st="12" end="12"/>
                                            </p:txEl>
                                          </p:spTgt>
                                        </p:tgtEl>
                                        <p:attrNameLst>
                                          <p:attrName>style.visibility</p:attrName>
                                        </p:attrNameLst>
                                      </p:cBhvr>
                                      <p:to>
                                        <p:strVal val="visible"/>
                                      </p:to>
                                    </p:set>
                                    <p:anim calcmode="lin" valueType="num">
                                      <p:cBhvr>
                                        <p:cTn id="57" dur="500" fill="hold"/>
                                        <p:tgtEl>
                                          <p:spTgt spid="8">
                                            <p:txEl>
                                              <p:pRg st="12" end="12"/>
                                            </p:txEl>
                                          </p:spTgt>
                                        </p:tgtEl>
                                        <p:attrNameLst>
                                          <p:attrName>ppt_w</p:attrName>
                                        </p:attrNameLst>
                                      </p:cBhvr>
                                      <p:tavLst>
                                        <p:tav tm="0">
                                          <p:val>
                                            <p:fltVal val="0"/>
                                          </p:val>
                                        </p:tav>
                                        <p:tav tm="100000">
                                          <p:val>
                                            <p:strVal val="#ppt_w"/>
                                          </p:val>
                                        </p:tav>
                                      </p:tavLst>
                                    </p:anim>
                                    <p:anim calcmode="lin" valueType="num">
                                      <p:cBhvr>
                                        <p:cTn id="58" dur="500" fill="hold"/>
                                        <p:tgtEl>
                                          <p:spTgt spid="8">
                                            <p:txEl>
                                              <p:pRg st="12" end="12"/>
                                            </p:txEl>
                                          </p:spTgt>
                                        </p:tgtEl>
                                        <p:attrNameLst>
                                          <p:attrName>ppt_h</p:attrName>
                                        </p:attrNameLst>
                                      </p:cBhvr>
                                      <p:tavLst>
                                        <p:tav tm="0">
                                          <p:val>
                                            <p:fltVal val="0"/>
                                          </p:val>
                                        </p:tav>
                                        <p:tav tm="100000">
                                          <p:val>
                                            <p:strVal val="#ppt_h"/>
                                          </p:val>
                                        </p:tav>
                                      </p:tavLst>
                                    </p:anim>
                                  </p:childTnLst>
                                </p:cTn>
                              </p:par>
                              <p:par>
                                <p:cTn id="59" presetID="23" presetClass="entr" presetSubtype="16" fill="hold" nodeType="withEffect">
                                  <p:stCondLst>
                                    <p:cond delay="0"/>
                                  </p:stCondLst>
                                  <p:childTnLst>
                                    <p:set>
                                      <p:cBhvr>
                                        <p:cTn id="60" dur="1" fill="hold">
                                          <p:stCondLst>
                                            <p:cond delay="0"/>
                                          </p:stCondLst>
                                        </p:cTn>
                                        <p:tgtEl>
                                          <p:spTgt spid="8">
                                            <p:txEl>
                                              <p:pRg st="13" end="13"/>
                                            </p:txEl>
                                          </p:spTgt>
                                        </p:tgtEl>
                                        <p:attrNameLst>
                                          <p:attrName>style.visibility</p:attrName>
                                        </p:attrNameLst>
                                      </p:cBhvr>
                                      <p:to>
                                        <p:strVal val="visible"/>
                                      </p:to>
                                    </p:set>
                                    <p:anim calcmode="lin" valueType="num">
                                      <p:cBhvr>
                                        <p:cTn id="61" dur="500" fill="hold"/>
                                        <p:tgtEl>
                                          <p:spTgt spid="8">
                                            <p:txEl>
                                              <p:pRg st="13" end="13"/>
                                            </p:txEl>
                                          </p:spTgt>
                                        </p:tgtEl>
                                        <p:attrNameLst>
                                          <p:attrName>ppt_w</p:attrName>
                                        </p:attrNameLst>
                                      </p:cBhvr>
                                      <p:tavLst>
                                        <p:tav tm="0">
                                          <p:val>
                                            <p:fltVal val="0"/>
                                          </p:val>
                                        </p:tav>
                                        <p:tav tm="100000">
                                          <p:val>
                                            <p:strVal val="#ppt_w"/>
                                          </p:val>
                                        </p:tav>
                                      </p:tavLst>
                                    </p:anim>
                                    <p:anim calcmode="lin" valueType="num">
                                      <p:cBhvr>
                                        <p:cTn id="62" dur="500" fill="hold"/>
                                        <p:tgtEl>
                                          <p:spTgt spid="8">
                                            <p:txEl>
                                              <p:pRg st="13" end="13"/>
                                            </p:txEl>
                                          </p:spTgt>
                                        </p:tgtEl>
                                        <p:attrNameLst>
                                          <p:attrName>ppt_h</p:attrName>
                                        </p:attrNameLst>
                                      </p:cBhvr>
                                      <p:tavLst>
                                        <p:tav tm="0">
                                          <p:val>
                                            <p:fltVal val="0"/>
                                          </p:val>
                                        </p:tav>
                                        <p:tav tm="100000">
                                          <p:val>
                                            <p:strVal val="#ppt_h"/>
                                          </p:val>
                                        </p:tav>
                                      </p:tavLst>
                                    </p:anim>
                                  </p:childTnLst>
                                </p:cTn>
                              </p:par>
                              <p:par>
                                <p:cTn id="63" presetID="23" presetClass="entr" presetSubtype="16" fill="hold" nodeType="withEffect">
                                  <p:stCondLst>
                                    <p:cond delay="0"/>
                                  </p:stCondLst>
                                  <p:childTnLst>
                                    <p:set>
                                      <p:cBhvr>
                                        <p:cTn id="64" dur="1" fill="hold">
                                          <p:stCondLst>
                                            <p:cond delay="0"/>
                                          </p:stCondLst>
                                        </p:cTn>
                                        <p:tgtEl>
                                          <p:spTgt spid="8">
                                            <p:txEl>
                                              <p:pRg st="14" end="14"/>
                                            </p:txEl>
                                          </p:spTgt>
                                        </p:tgtEl>
                                        <p:attrNameLst>
                                          <p:attrName>style.visibility</p:attrName>
                                        </p:attrNameLst>
                                      </p:cBhvr>
                                      <p:to>
                                        <p:strVal val="visible"/>
                                      </p:to>
                                    </p:set>
                                    <p:anim calcmode="lin" valueType="num">
                                      <p:cBhvr>
                                        <p:cTn id="65" dur="500" fill="hold"/>
                                        <p:tgtEl>
                                          <p:spTgt spid="8">
                                            <p:txEl>
                                              <p:pRg st="14" end="14"/>
                                            </p:txEl>
                                          </p:spTgt>
                                        </p:tgtEl>
                                        <p:attrNameLst>
                                          <p:attrName>ppt_w</p:attrName>
                                        </p:attrNameLst>
                                      </p:cBhvr>
                                      <p:tavLst>
                                        <p:tav tm="0">
                                          <p:val>
                                            <p:fltVal val="0"/>
                                          </p:val>
                                        </p:tav>
                                        <p:tav tm="100000">
                                          <p:val>
                                            <p:strVal val="#ppt_w"/>
                                          </p:val>
                                        </p:tav>
                                      </p:tavLst>
                                    </p:anim>
                                    <p:anim calcmode="lin" valueType="num">
                                      <p:cBhvr>
                                        <p:cTn id="66" dur="500" fill="hold"/>
                                        <p:tgtEl>
                                          <p:spTgt spid="8">
                                            <p:txEl>
                                              <p:pRg st="14" end="14"/>
                                            </p:txEl>
                                          </p:spTgt>
                                        </p:tgtEl>
                                        <p:attrNameLst>
                                          <p:attrName>ppt_h</p:attrName>
                                        </p:attrNameLst>
                                      </p:cBhvr>
                                      <p:tavLst>
                                        <p:tav tm="0">
                                          <p:val>
                                            <p:fltVal val="0"/>
                                          </p:val>
                                        </p:tav>
                                        <p:tav tm="100000">
                                          <p:val>
                                            <p:strVal val="#ppt_h"/>
                                          </p:val>
                                        </p:tav>
                                      </p:tavLst>
                                    </p:anim>
                                  </p:childTnLst>
                                </p:cTn>
                              </p:par>
                              <p:par>
                                <p:cTn id="67" presetID="23" presetClass="entr" presetSubtype="16" fill="hold" nodeType="withEffect">
                                  <p:stCondLst>
                                    <p:cond delay="0"/>
                                  </p:stCondLst>
                                  <p:childTnLst>
                                    <p:set>
                                      <p:cBhvr>
                                        <p:cTn id="68" dur="1" fill="hold">
                                          <p:stCondLst>
                                            <p:cond delay="0"/>
                                          </p:stCondLst>
                                        </p:cTn>
                                        <p:tgtEl>
                                          <p:spTgt spid="8">
                                            <p:txEl>
                                              <p:pRg st="15" end="15"/>
                                            </p:txEl>
                                          </p:spTgt>
                                        </p:tgtEl>
                                        <p:attrNameLst>
                                          <p:attrName>style.visibility</p:attrName>
                                        </p:attrNameLst>
                                      </p:cBhvr>
                                      <p:to>
                                        <p:strVal val="visible"/>
                                      </p:to>
                                    </p:set>
                                    <p:anim calcmode="lin" valueType="num">
                                      <p:cBhvr>
                                        <p:cTn id="69" dur="500" fill="hold"/>
                                        <p:tgtEl>
                                          <p:spTgt spid="8">
                                            <p:txEl>
                                              <p:pRg st="15" end="15"/>
                                            </p:txEl>
                                          </p:spTgt>
                                        </p:tgtEl>
                                        <p:attrNameLst>
                                          <p:attrName>ppt_w</p:attrName>
                                        </p:attrNameLst>
                                      </p:cBhvr>
                                      <p:tavLst>
                                        <p:tav tm="0">
                                          <p:val>
                                            <p:fltVal val="0"/>
                                          </p:val>
                                        </p:tav>
                                        <p:tav tm="100000">
                                          <p:val>
                                            <p:strVal val="#ppt_w"/>
                                          </p:val>
                                        </p:tav>
                                      </p:tavLst>
                                    </p:anim>
                                    <p:anim calcmode="lin" valueType="num">
                                      <p:cBhvr>
                                        <p:cTn id="70" dur="500" fill="hold"/>
                                        <p:tgtEl>
                                          <p:spTgt spid="8">
                                            <p:txEl>
                                              <p:pRg st="15" end="15"/>
                                            </p:txEl>
                                          </p:spTgt>
                                        </p:tgtEl>
                                        <p:attrNameLst>
                                          <p:attrName>ppt_h</p:attrName>
                                        </p:attrNameLst>
                                      </p:cBhvr>
                                      <p:tavLst>
                                        <p:tav tm="0">
                                          <p:val>
                                            <p:fltVal val="0"/>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3B77970-CCF8-73F5-6BBF-65AA13B3FCA3}"/>
              </a:ext>
            </a:extLst>
          </p:cNvPr>
          <p:cNvSpPr>
            <a:spLocks noGrp="1"/>
          </p:cNvSpPr>
          <p:nvPr>
            <p:ph type="title"/>
          </p:nvPr>
        </p:nvSpPr>
        <p:spPr>
          <a:xfrm>
            <a:off x="111210" y="202595"/>
            <a:ext cx="5984789" cy="642566"/>
          </a:xfrm>
        </p:spPr>
        <p:txBody>
          <a:bodyPr anchor="b">
            <a:normAutofit/>
          </a:bodyPr>
          <a:lstStyle/>
          <a:p>
            <a:pPr algn="ctr"/>
            <a:r>
              <a:rPr lang="en-GB" sz="4000" dirty="0">
                <a:latin typeface="Goudy Old Style" panose="02020502050305020303" pitchFamily="18" charset="77"/>
              </a:rPr>
              <a:t>The Great High Priest</a:t>
            </a:r>
          </a:p>
        </p:txBody>
      </p:sp>
      <p:pic>
        <p:nvPicPr>
          <p:cNvPr id="4" name="Content Placeholder 3" descr="A person in white robe standing in front of a gold chest with angels&#10;&#10;Description automatically generated">
            <a:extLst>
              <a:ext uri="{FF2B5EF4-FFF2-40B4-BE49-F238E27FC236}">
                <a16:creationId xmlns:a16="http://schemas.microsoft.com/office/drawing/2014/main" id="{F318FC62-789C-0D93-0DCB-C251B2B2BF58}"/>
              </a:ext>
            </a:extLst>
          </p:cNvPr>
          <p:cNvPicPr>
            <a:picLocks noGrp="1" noChangeAspect="1"/>
          </p:cNvPicPr>
          <p:nvPr>
            <p:ph idx="1"/>
          </p:nvPr>
        </p:nvPicPr>
        <p:blipFill>
          <a:blip r:embed="rId2"/>
          <a:stretch>
            <a:fillRect/>
          </a:stretch>
        </p:blipFill>
        <p:spPr>
          <a:xfrm>
            <a:off x="6410785" y="72301"/>
            <a:ext cx="5633779" cy="6561437"/>
          </a:xfrm>
        </p:spPr>
      </p:pic>
      <p:grpSp>
        <p:nvGrpSpPr>
          <p:cNvPr id="32" name="Group 31">
            <a:extLst>
              <a:ext uri="{FF2B5EF4-FFF2-40B4-BE49-F238E27FC236}">
                <a16:creationId xmlns:a16="http://schemas.microsoft.com/office/drawing/2014/main" id="{6258F736-B256-8039-9DC6-F4E49A5C5AD5}"/>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flipH="1">
            <a:off x="12068638" y="0"/>
            <a:ext cx="123362" cy="6858000"/>
            <a:chOff x="12068638" y="0"/>
            <a:chExt cx="123362" cy="6858000"/>
          </a:xfrm>
        </p:grpSpPr>
        <p:sp>
          <p:nvSpPr>
            <p:cNvPr id="27" name="Rectangle 26">
              <a:extLst>
                <a:ext uri="{FF2B5EF4-FFF2-40B4-BE49-F238E27FC236}">
                  <a16:creationId xmlns:a16="http://schemas.microsoft.com/office/drawing/2014/main" id="{10B4520A-996E-330C-99DA-69CA4D89E90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2068638" y="0"/>
              <a:ext cx="123362" cy="6858000"/>
            </a:xfrm>
            <a:prstGeom prst="rect">
              <a:avLst/>
            </a:prstGeom>
            <a:gradFill>
              <a:gsLst>
                <a:gs pos="0">
                  <a:schemeClr val="accent2"/>
                </a:gs>
                <a:gs pos="100000">
                  <a:schemeClr val="accent5"/>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Goudy Old Style" panose="02020502050305020303" pitchFamily="18" charset="77"/>
              </a:endParaRPr>
            </a:p>
          </p:txBody>
        </p:sp>
        <p:sp>
          <p:nvSpPr>
            <p:cNvPr id="33" name="Rectangle 32">
              <a:extLst>
                <a:ext uri="{FF2B5EF4-FFF2-40B4-BE49-F238E27FC236}">
                  <a16:creationId xmlns:a16="http://schemas.microsoft.com/office/drawing/2014/main" id="{EC8FA945-E356-695F-18D6-CAD4EF34FE4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2068638" y="3527553"/>
              <a:ext cx="123362" cy="3330447"/>
            </a:xfrm>
            <a:prstGeom prst="rect">
              <a:avLst/>
            </a:prstGeom>
            <a:gradFill>
              <a:gsLst>
                <a:gs pos="19000">
                  <a:schemeClr val="accent5">
                    <a:lumMod val="60000"/>
                    <a:lumOff val="40000"/>
                    <a:alpha val="0"/>
                  </a:schemeClr>
                </a:gs>
                <a:gs pos="100000">
                  <a:schemeClr val="accent5">
                    <a:lumMod val="60000"/>
                    <a:lumOff val="40000"/>
                  </a:schemeClr>
                </a:gs>
              </a:gsLst>
              <a:lin ang="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Goudy Old Style" panose="02020502050305020303" pitchFamily="18" charset="77"/>
              </a:endParaRPr>
            </a:p>
          </p:txBody>
        </p:sp>
      </p:grpSp>
      <p:sp>
        <p:nvSpPr>
          <p:cNvPr id="8" name="TextBox 7">
            <a:extLst>
              <a:ext uri="{FF2B5EF4-FFF2-40B4-BE49-F238E27FC236}">
                <a16:creationId xmlns:a16="http://schemas.microsoft.com/office/drawing/2014/main" id="{93BBA6FE-6026-06DB-8A53-AB1874B0DB4F}"/>
              </a:ext>
            </a:extLst>
          </p:cNvPr>
          <p:cNvSpPr txBox="1"/>
          <p:nvPr/>
        </p:nvSpPr>
        <p:spPr>
          <a:xfrm>
            <a:off x="24073" y="1044857"/>
            <a:ext cx="6096000" cy="10064294"/>
          </a:xfrm>
          <a:prstGeom prst="rect">
            <a:avLst/>
          </a:prstGeom>
          <a:noFill/>
        </p:spPr>
        <p:txBody>
          <a:bodyPr wrap="square">
            <a:spAutoFit/>
          </a:bodyPr>
          <a:lstStyle/>
          <a:p>
            <a:pPr marL="285750" indent="-285750">
              <a:buFont typeface="Arial" panose="020B0604020202020204" pitchFamily="34" charset="0"/>
              <a:buChar char="•"/>
            </a:pPr>
            <a:r>
              <a:rPr lang="en-US" b="1" dirty="0">
                <a:latin typeface="Goudy Old Style" panose="02020502050305020303" pitchFamily="18" charset="77"/>
              </a:rPr>
              <a:t>Q. </a:t>
            </a:r>
            <a:r>
              <a:rPr lang="en-US" dirty="0">
                <a:latin typeface="Goudy Old Style" panose="02020502050305020303" pitchFamily="18" charset="77"/>
              </a:rPr>
              <a:t>Who did the earthly priests as well as the work that they did foreshadow?</a:t>
            </a:r>
          </a:p>
          <a:p>
            <a:pPr marL="285750" indent="-285750">
              <a:buFont typeface="Arial" panose="020B0604020202020204" pitchFamily="34" charset="0"/>
              <a:buChar char="•"/>
            </a:pPr>
            <a:r>
              <a:rPr lang="en-US" b="1" dirty="0">
                <a:latin typeface="Goudy Old Style" panose="02020502050305020303" pitchFamily="18" charset="77"/>
              </a:rPr>
              <a:t>A. </a:t>
            </a:r>
            <a:r>
              <a:rPr lang="en-US" dirty="0">
                <a:latin typeface="Goudy Old Style" panose="02020502050305020303" pitchFamily="18" charset="77"/>
              </a:rPr>
              <a:t>All the priests of the old covenant pointed forward to Jesus Christ, the</a:t>
            </a:r>
            <a:r>
              <a:rPr lang="en-US" b="1" dirty="0">
                <a:latin typeface="Goudy Old Style" panose="02020502050305020303" pitchFamily="18" charset="77"/>
              </a:rPr>
              <a:t> Great High Priest</a:t>
            </a:r>
            <a:r>
              <a:rPr lang="en-US" dirty="0">
                <a:latin typeface="Goudy Old Style" panose="02020502050305020303" pitchFamily="18" charset="77"/>
              </a:rPr>
              <a:t>, who now ministers for us in </a:t>
            </a:r>
            <a:r>
              <a:rPr lang="en-US" b="1" dirty="0">
                <a:latin typeface="Goudy Old Style" panose="02020502050305020303" pitchFamily="18" charset="77"/>
              </a:rPr>
              <a:t>the Heavenly Sanctuary</a:t>
            </a:r>
            <a:r>
              <a:rPr lang="en-US" dirty="0">
                <a:latin typeface="Goudy Old Style" panose="02020502050305020303" pitchFamily="18" charset="77"/>
              </a:rPr>
              <a:t>; the True Tabernacle in Heaven.</a:t>
            </a:r>
          </a:p>
          <a:p>
            <a:endParaRPr lang="en-US" dirty="0">
              <a:latin typeface="Goudy Old Style" panose="02020502050305020303" pitchFamily="18" charset="77"/>
            </a:endParaRPr>
          </a:p>
          <a:p>
            <a:pPr marL="285750" indent="-285750">
              <a:buFont typeface="Arial" panose="020B0604020202020204" pitchFamily="34" charset="0"/>
              <a:buChar char="•"/>
            </a:pPr>
            <a:r>
              <a:rPr lang="en-US" b="1" dirty="0">
                <a:latin typeface="Goudy Old Style" panose="02020502050305020303" pitchFamily="18" charset="77"/>
              </a:rPr>
              <a:t>Hebrews 3:1</a:t>
            </a:r>
          </a:p>
          <a:p>
            <a:pPr marL="285750" indent="-285750">
              <a:buFont typeface="Arial" panose="020B0604020202020204" pitchFamily="34" charset="0"/>
              <a:buChar char="•"/>
            </a:pPr>
            <a:r>
              <a:rPr lang="en-US" b="1" dirty="0">
                <a:latin typeface="Goudy Old Style" panose="02020502050305020303" pitchFamily="18" charset="77"/>
              </a:rPr>
              <a:t>Hebrews 4:14-16</a:t>
            </a:r>
          </a:p>
          <a:p>
            <a:pPr marL="285750" indent="-285750">
              <a:buFont typeface="Arial" panose="020B0604020202020204" pitchFamily="34" charset="0"/>
              <a:buChar char="•"/>
            </a:pPr>
            <a:r>
              <a:rPr lang="en-US" b="1" dirty="0">
                <a:latin typeface="Goudy Old Style" panose="02020502050305020303" pitchFamily="18" charset="77"/>
              </a:rPr>
              <a:t>Hebrews 5:5-6,10-11</a:t>
            </a:r>
          </a:p>
          <a:p>
            <a:pPr marL="285750" indent="-285750">
              <a:buFont typeface="Arial" panose="020B0604020202020204" pitchFamily="34" charset="0"/>
              <a:buChar char="•"/>
            </a:pPr>
            <a:r>
              <a:rPr lang="en-US" b="1" dirty="0">
                <a:latin typeface="Goudy Old Style" panose="02020502050305020303" pitchFamily="18" charset="77"/>
              </a:rPr>
              <a:t>Hebrews 7:23-26</a:t>
            </a:r>
          </a:p>
          <a:p>
            <a:pPr marL="285750" indent="-285750">
              <a:buFont typeface="Arial" panose="020B0604020202020204" pitchFamily="34" charset="0"/>
              <a:buChar char="•"/>
            </a:pPr>
            <a:r>
              <a:rPr lang="en-US" b="1" dirty="0">
                <a:latin typeface="Goudy Old Style" panose="02020502050305020303" pitchFamily="18" charset="77"/>
              </a:rPr>
              <a:t>Hebrews 8:1,2,6</a:t>
            </a:r>
          </a:p>
          <a:p>
            <a:pPr marL="285750" indent="-285750">
              <a:buFont typeface="Arial" panose="020B0604020202020204" pitchFamily="34" charset="0"/>
              <a:buChar char="•"/>
            </a:pPr>
            <a:r>
              <a:rPr lang="en-US" b="1" dirty="0">
                <a:latin typeface="Goudy Old Style" panose="02020502050305020303" pitchFamily="18" charset="77"/>
              </a:rPr>
              <a:t>Hebrews 9:11,15</a:t>
            </a:r>
          </a:p>
          <a:p>
            <a:endParaRPr lang="en-US" b="1" dirty="0">
              <a:latin typeface="Goudy Old Style" panose="02020502050305020303" pitchFamily="18" charset="77"/>
            </a:endParaRPr>
          </a:p>
          <a:p>
            <a:pPr marL="285750" indent="-285750">
              <a:buFont typeface="Arial" panose="020B0604020202020204" pitchFamily="34" charset="0"/>
              <a:buChar char="•"/>
            </a:pPr>
            <a:endParaRPr lang="en-US" b="1" dirty="0">
              <a:latin typeface="Goudy Old Style" panose="02020502050305020303" pitchFamily="18" charset="77"/>
            </a:endParaRPr>
          </a:p>
          <a:p>
            <a:pPr marL="285750" indent="-285750">
              <a:buFont typeface="Arial" panose="020B0604020202020204" pitchFamily="34" charset="0"/>
              <a:buChar char="•"/>
            </a:pPr>
            <a:endParaRPr lang="en-US" b="1" dirty="0">
              <a:latin typeface="Goudy Old Style" panose="02020502050305020303" pitchFamily="18" charset="77"/>
            </a:endParaRPr>
          </a:p>
          <a:p>
            <a:endParaRPr lang="en-US" b="1" dirty="0">
              <a:latin typeface="Goudy Old Style" panose="02020502050305020303" pitchFamily="18" charset="77"/>
            </a:endParaRPr>
          </a:p>
          <a:p>
            <a:pPr marL="285750" indent="-285750">
              <a:buFont typeface="Arial" panose="020B0604020202020204" pitchFamily="34" charset="0"/>
              <a:buChar char="•"/>
            </a:pPr>
            <a:endParaRPr lang="en-US" sz="1800" b="1" dirty="0">
              <a:latin typeface="Goudy Old Style" panose="02020502050305020303" pitchFamily="18" charset="77"/>
            </a:endParaRPr>
          </a:p>
          <a:p>
            <a:endParaRPr lang="en-US" dirty="0">
              <a:latin typeface="Goudy Old Style" panose="02020502050305020303" pitchFamily="18" charset="77"/>
            </a:endParaRPr>
          </a:p>
          <a:p>
            <a:endParaRPr lang="en-US" sz="1800" dirty="0">
              <a:latin typeface="Goudy Old Style" panose="02020502050305020303" pitchFamily="18" charset="77"/>
            </a:endParaRPr>
          </a:p>
          <a:p>
            <a:endParaRPr lang="en-US" dirty="0">
              <a:latin typeface="Goudy Old Style" panose="02020502050305020303" pitchFamily="18" charset="77"/>
            </a:endParaRPr>
          </a:p>
          <a:p>
            <a:endParaRPr lang="en-US" sz="1800" dirty="0">
              <a:latin typeface="Goudy Old Style" panose="02020502050305020303" pitchFamily="18" charset="77"/>
            </a:endParaRPr>
          </a:p>
          <a:p>
            <a:endParaRPr lang="en-US" dirty="0">
              <a:latin typeface="Goudy Old Style" panose="02020502050305020303" pitchFamily="18" charset="77"/>
            </a:endParaRPr>
          </a:p>
          <a:p>
            <a:endParaRPr lang="en-US" sz="1800" dirty="0">
              <a:latin typeface="Goudy Old Style" panose="02020502050305020303" pitchFamily="18" charset="77"/>
            </a:endParaRPr>
          </a:p>
          <a:p>
            <a:endParaRPr lang="en-US" dirty="0">
              <a:latin typeface="Goudy Old Style" panose="02020502050305020303" pitchFamily="18" charset="77"/>
            </a:endParaRPr>
          </a:p>
          <a:p>
            <a:endParaRPr lang="en-US" sz="1800" dirty="0">
              <a:latin typeface="Goudy Old Style" panose="02020502050305020303" pitchFamily="18" charset="77"/>
            </a:endParaRPr>
          </a:p>
          <a:p>
            <a:endParaRPr lang="en-US" dirty="0">
              <a:latin typeface="Goudy Old Style" panose="02020502050305020303" pitchFamily="18" charset="77"/>
            </a:endParaRPr>
          </a:p>
          <a:p>
            <a:endParaRPr lang="en-US" sz="1800" dirty="0">
              <a:latin typeface="Goudy Old Style" panose="02020502050305020303" pitchFamily="18" charset="77"/>
            </a:endParaRPr>
          </a:p>
          <a:p>
            <a:endParaRPr lang="en-US" dirty="0">
              <a:latin typeface="Goudy Old Style" panose="02020502050305020303" pitchFamily="18" charset="77"/>
            </a:endParaRPr>
          </a:p>
          <a:p>
            <a:endParaRPr lang="en-US" sz="1800" dirty="0">
              <a:latin typeface="Goudy Old Style" panose="02020502050305020303" pitchFamily="18" charset="77"/>
            </a:endParaRPr>
          </a:p>
          <a:p>
            <a:endParaRPr lang="en-US" sz="1800" dirty="0">
              <a:latin typeface="Goudy Old Style" panose="02020502050305020303" pitchFamily="18" charset="77"/>
            </a:endParaRPr>
          </a:p>
          <a:p>
            <a:endParaRPr lang="en-US" dirty="0">
              <a:latin typeface="Goudy Old Style" panose="02020502050305020303" pitchFamily="18" charset="77"/>
            </a:endParaRPr>
          </a:p>
          <a:p>
            <a:endParaRPr lang="en-US" sz="1800" dirty="0">
              <a:latin typeface="Goudy Old Style" panose="02020502050305020303" pitchFamily="18" charset="77"/>
            </a:endParaRPr>
          </a:p>
          <a:p>
            <a:endParaRPr lang="en-US" dirty="0">
              <a:latin typeface="Goudy Old Style" panose="02020502050305020303" pitchFamily="18" charset="77"/>
            </a:endParaRPr>
          </a:p>
          <a:p>
            <a:endParaRPr lang="en-US" sz="1800" dirty="0">
              <a:latin typeface="Goudy Old Style" panose="02020502050305020303" pitchFamily="18" charset="77"/>
            </a:endParaRPr>
          </a:p>
          <a:p>
            <a:endParaRPr lang="en-US" dirty="0">
              <a:latin typeface="Goudy Old Style" panose="02020502050305020303" pitchFamily="18" charset="77"/>
            </a:endParaRPr>
          </a:p>
          <a:p>
            <a:endParaRPr lang="en-US" sz="1800" dirty="0">
              <a:latin typeface="Goudy Old Style" panose="02020502050305020303" pitchFamily="18" charset="77"/>
            </a:endParaRPr>
          </a:p>
        </p:txBody>
      </p:sp>
    </p:spTree>
    <p:extLst>
      <p:ext uri="{BB962C8B-B14F-4D97-AF65-F5344CB8AC3E}">
        <p14:creationId xmlns:p14="http://schemas.microsoft.com/office/powerpoint/2010/main" val="2477754208"/>
      </p:ext>
    </p:extLst>
  </p:cSld>
  <p:clrMapOvr>
    <a:masterClrMapping/>
  </p:clrMapOvr>
  <mc:AlternateContent xmlns:mc="http://schemas.openxmlformats.org/markup-compatibility/2006" xmlns:p14="http://schemas.microsoft.com/office/powerpoint/2010/main">
    <mc:Choice Requires="p14">
      <p:transition spd="slow" p14:dur="1200">
        <p14:revea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7" presetClass="entr" presetSubtype="0" fill="hold" nodeType="clickEffect">
                                  <p:stCondLst>
                                    <p:cond delay="0"/>
                                  </p:stCondLst>
                                  <p:childTnLst>
                                    <p:set>
                                      <p:cBhvr>
                                        <p:cTn id="6" dur="1" fill="hold">
                                          <p:stCondLst>
                                            <p:cond delay="0"/>
                                          </p:stCondLst>
                                        </p:cTn>
                                        <p:tgtEl>
                                          <p:spTgt spid="8">
                                            <p:txEl>
                                              <p:pRg st="0" end="0"/>
                                            </p:txEl>
                                          </p:spTgt>
                                        </p:tgtEl>
                                        <p:attrNameLst>
                                          <p:attrName>style.visibility</p:attrName>
                                        </p:attrNameLst>
                                      </p:cBhvr>
                                      <p:to>
                                        <p:strVal val="visible"/>
                                      </p:to>
                                    </p:set>
                                    <p:animEffect transition="in" filter="fade">
                                      <p:cBhvr>
                                        <p:cTn id="7" dur="1000"/>
                                        <p:tgtEl>
                                          <p:spTgt spid="8">
                                            <p:txEl>
                                              <p:pRg st="0" end="0"/>
                                            </p:txEl>
                                          </p:spTgt>
                                        </p:tgtEl>
                                      </p:cBhvr>
                                    </p:animEffect>
                                    <p:anim calcmode="lin" valueType="num">
                                      <p:cBhvr>
                                        <p:cTn id="8" dur="1000" fill="hold"/>
                                        <p:tgtEl>
                                          <p:spTgt spid="8">
                                            <p:txEl>
                                              <p:pRg st="0" end="0"/>
                                            </p:txEl>
                                          </p:spTgt>
                                        </p:tgtEl>
                                        <p:attrNameLst>
                                          <p:attrName>ppt_x</p:attrName>
                                        </p:attrNameLst>
                                      </p:cBhvr>
                                      <p:tavLst>
                                        <p:tav tm="0">
                                          <p:val>
                                            <p:strVal val="#ppt_x"/>
                                          </p:val>
                                        </p:tav>
                                        <p:tav tm="100000">
                                          <p:val>
                                            <p:strVal val="#ppt_x"/>
                                          </p:val>
                                        </p:tav>
                                      </p:tavLst>
                                    </p:anim>
                                    <p:anim calcmode="lin" valueType="num">
                                      <p:cBhvr>
                                        <p:cTn id="9" dur="900" decel="100000" fill="hold"/>
                                        <p:tgtEl>
                                          <p:spTgt spid="8">
                                            <p:txEl>
                                              <p:pRg st="0" end="0"/>
                                            </p:txEl>
                                          </p:spTgt>
                                        </p:tgtEl>
                                        <p:attrNameLst>
                                          <p:attrName>ppt_y</p:attrName>
                                        </p:attrNameLst>
                                      </p:cBhvr>
                                      <p:tavLst>
                                        <p:tav tm="0">
                                          <p:val>
                                            <p:strVal val="#ppt_y+1"/>
                                          </p:val>
                                        </p:tav>
                                        <p:tav tm="100000">
                                          <p:val>
                                            <p:strVal val="#ppt_y-.03"/>
                                          </p:val>
                                        </p:tav>
                                      </p:tavLst>
                                    </p:anim>
                                    <p:anim calcmode="lin" valueType="num">
                                      <p:cBhvr>
                                        <p:cTn id="10" dur="100" accel="100000" fill="hold">
                                          <p:stCondLst>
                                            <p:cond delay="900"/>
                                          </p:stCondLst>
                                        </p:cTn>
                                        <p:tgtEl>
                                          <p:spTgt spid="8">
                                            <p:txEl>
                                              <p:pRg st="0" end="0"/>
                                            </p:txEl>
                                          </p:spTgt>
                                        </p:tgtEl>
                                        <p:attrNameLst>
                                          <p:attrName>ppt_y</p:attrName>
                                        </p:attrNameLst>
                                      </p:cBhvr>
                                      <p:tavLst>
                                        <p:tav tm="0">
                                          <p:val>
                                            <p:strVal val="#ppt_y-.03"/>
                                          </p:val>
                                        </p:tav>
                                        <p:tav tm="100000">
                                          <p:val>
                                            <p:strVal val="#ppt_y"/>
                                          </p:val>
                                        </p:tav>
                                      </p:tavLst>
                                    </p:anim>
                                  </p:childTnLst>
                                </p:cTn>
                              </p:par>
                            </p:childTnLst>
                          </p:cTn>
                        </p:par>
                      </p:childTnLst>
                    </p:cTn>
                  </p:par>
                  <p:par>
                    <p:cTn id="11" fill="hold">
                      <p:stCondLst>
                        <p:cond delay="indefinite"/>
                      </p:stCondLst>
                      <p:childTnLst>
                        <p:par>
                          <p:cTn id="12" fill="hold">
                            <p:stCondLst>
                              <p:cond delay="0"/>
                            </p:stCondLst>
                            <p:childTnLst>
                              <p:par>
                                <p:cTn id="13" presetID="23" presetClass="entr" presetSubtype="16" fill="hold" nodeType="clickEffect">
                                  <p:stCondLst>
                                    <p:cond delay="0"/>
                                  </p:stCondLst>
                                  <p:childTnLst>
                                    <p:set>
                                      <p:cBhvr>
                                        <p:cTn id="14" dur="1" fill="hold">
                                          <p:stCondLst>
                                            <p:cond delay="0"/>
                                          </p:stCondLst>
                                        </p:cTn>
                                        <p:tgtEl>
                                          <p:spTgt spid="8">
                                            <p:txEl>
                                              <p:pRg st="1" end="1"/>
                                            </p:txEl>
                                          </p:spTgt>
                                        </p:tgtEl>
                                        <p:attrNameLst>
                                          <p:attrName>style.visibility</p:attrName>
                                        </p:attrNameLst>
                                      </p:cBhvr>
                                      <p:to>
                                        <p:strVal val="visible"/>
                                      </p:to>
                                    </p:set>
                                    <p:anim calcmode="lin" valueType="num">
                                      <p:cBhvr>
                                        <p:cTn id="15" dur="500" fill="hold"/>
                                        <p:tgtEl>
                                          <p:spTgt spid="8">
                                            <p:txEl>
                                              <p:pRg st="1" end="1"/>
                                            </p:txEl>
                                          </p:spTgt>
                                        </p:tgtEl>
                                        <p:attrNameLst>
                                          <p:attrName>ppt_w</p:attrName>
                                        </p:attrNameLst>
                                      </p:cBhvr>
                                      <p:tavLst>
                                        <p:tav tm="0">
                                          <p:val>
                                            <p:fltVal val="0"/>
                                          </p:val>
                                        </p:tav>
                                        <p:tav tm="100000">
                                          <p:val>
                                            <p:strVal val="#ppt_w"/>
                                          </p:val>
                                        </p:tav>
                                      </p:tavLst>
                                    </p:anim>
                                    <p:anim calcmode="lin" valueType="num">
                                      <p:cBhvr>
                                        <p:cTn id="16" dur="500" fill="hold"/>
                                        <p:tgtEl>
                                          <p:spTgt spid="8">
                                            <p:txEl>
                                              <p:pRg st="1" end="1"/>
                                            </p:txEl>
                                          </p:spTgt>
                                        </p:tgtEl>
                                        <p:attrNameLst>
                                          <p:attrName>ppt_h</p:attrName>
                                        </p:attrNameLst>
                                      </p:cBhvr>
                                      <p:tavLst>
                                        <p:tav tm="0">
                                          <p:val>
                                            <p:fltVal val="0"/>
                                          </p:val>
                                        </p:tav>
                                        <p:tav tm="100000">
                                          <p:val>
                                            <p:strVal val="#ppt_h"/>
                                          </p:val>
                                        </p:tav>
                                      </p:tavLst>
                                    </p:anim>
                                  </p:childTnLst>
                                </p:cTn>
                              </p:par>
                            </p:childTnLst>
                          </p:cTn>
                        </p:par>
                      </p:childTnLst>
                    </p:cTn>
                  </p:par>
                  <p:par>
                    <p:cTn id="17" fill="hold">
                      <p:stCondLst>
                        <p:cond delay="indefinite"/>
                      </p:stCondLst>
                      <p:childTnLst>
                        <p:par>
                          <p:cTn id="18" fill="hold">
                            <p:stCondLst>
                              <p:cond delay="0"/>
                            </p:stCondLst>
                            <p:childTnLst>
                              <p:par>
                                <p:cTn id="19" presetID="49" presetClass="entr" presetSubtype="0" decel="100000" fill="hold" nodeType="clickEffect">
                                  <p:stCondLst>
                                    <p:cond delay="0"/>
                                  </p:stCondLst>
                                  <p:childTnLst>
                                    <p:set>
                                      <p:cBhvr>
                                        <p:cTn id="20" dur="1" fill="hold">
                                          <p:stCondLst>
                                            <p:cond delay="0"/>
                                          </p:stCondLst>
                                        </p:cTn>
                                        <p:tgtEl>
                                          <p:spTgt spid="8">
                                            <p:txEl>
                                              <p:pRg st="3" end="3"/>
                                            </p:txEl>
                                          </p:spTgt>
                                        </p:tgtEl>
                                        <p:attrNameLst>
                                          <p:attrName>style.visibility</p:attrName>
                                        </p:attrNameLst>
                                      </p:cBhvr>
                                      <p:to>
                                        <p:strVal val="visible"/>
                                      </p:to>
                                    </p:set>
                                    <p:anim calcmode="lin" valueType="num">
                                      <p:cBhvr>
                                        <p:cTn id="21" dur="500" fill="hold"/>
                                        <p:tgtEl>
                                          <p:spTgt spid="8">
                                            <p:txEl>
                                              <p:pRg st="3" end="3"/>
                                            </p:txEl>
                                          </p:spTgt>
                                        </p:tgtEl>
                                        <p:attrNameLst>
                                          <p:attrName>ppt_w</p:attrName>
                                        </p:attrNameLst>
                                      </p:cBhvr>
                                      <p:tavLst>
                                        <p:tav tm="0">
                                          <p:val>
                                            <p:fltVal val="0"/>
                                          </p:val>
                                        </p:tav>
                                        <p:tav tm="100000">
                                          <p:val>
                                            <p:strVal val="#ppt_w"/>
                                          </p:val>
                                        </p:tav>
                                      </p:tavLst>
                                    </p:anim>
                                    <p:anim calcmode="lin" valueType="num">
                                      <p:cBhvr>
                                        <p:cTn id="22" dur="500" fill="hold"/>
                                        <p:tgtEl>
                                          <p:spTgt spid="8">
                                            <p:txEl>
                                              <p:pRg st="3" end="3"/>
                                            </p:txEl>
                                          </p:spTgt>
                                        </p:tgtEl>
                                        <p:attrNameLst>
                                          <p:attrName>ppt_h</p:attrName>
                                        </p:attrNameLst>
                                      </p:cBhvr>
                                      <p:tavLst>
                                        <p:tav tm="0">
                                          <p:val>
                                            <p:fltVal val="0"/>
                                          </p:val>
                                        </p:tav>
                                        <p:tav tm="100000">
                                          <p:val>
                                            <p:strVal val="#ppt_h"/>
                                          </p:val>
                                        </p:tav>
                                      </p:tavLst>
                                    </p:anim>
                                    <p:anim calcmode="lin" valueType="num">
                                      <p:cBhvr>
                                        <p:cTn id="23" dur="500" fill="hold"/>
                                        <p:tgtEl>
                                          <p:spTgt spid="8">
                                            <p:txEl>
                                              <p:pRg st="3" end="3"/>
                                            </p:txEl>
                                          </p:spTgt>
                                        </p:tgtEl>
                                        <p:attrNameLst>
                                          <p:attrName>style.rotation</p:attrName>
                                        </p:attrNameLst>
                                      </p:cBhvr>
                                      <p:tavLst>
                                        <p:tav tm="0">
                                          <p:val>
                                            <p:fltVal val="360"/>
                                          </p:val>
                                        </p:tav>
                                        <p:tav tm="100000">
                                          <p:val>
                                            <p:fltVal val="0"/>
                                          </p:val>
                                        </p:tav>
                                      </p:tavLst>
                                    </p:anim>
                                    <p:animEffect transition="in" filter="fade">
                                      <p:cBhvr>
                                        <p:cTn id="24" dur="500"/>
                                        <p:tgtEl>
                                          <p:spTgt spid="8">
                                            <p:txEl>
                                              <p:pRg st="3" end="3"/>
                                            </p:txEl>
                                          </p:spTgt>
                                        </p:tgtEl>
                                      </p:cBhvr>
                                    </p:animEffect>
                                  </p:childTnLst>
                                </p:cTn>
                              </p:par>
                              <p:par>
                                <p:cTn id="25" presetID="49" presetClass="entr" presetSubtype="0" decel="100000" fill="hold" nodeType="withEffect">
                                  <p:stCondLst>
                                    <p:cond delay="0"/>
                                  </p:stCondLst>
                                  <p:childTnLst>
                                    <p:set>
                                      <p:cBhvr>
                                        <p:cTn id="26" dur="1" fill="hold">
                                          <p:stCondLst>
                                            <p:cond delay="0"/>
                                          </p:stCondLst>
                                        </p:cTn>
                                        <p:tgtEl>
                                          <p:spTgt spid="8">
                                            <p:txEl>
                                              <p:pRg st="4" end="4"/>
                                            </p:txEl>
                                          </p:spTgt>
                                        </p:tgtEl>
                                        <p:attrNameLst>
                                          <p:attrName>style.visibility</p:attrName>
                                        </p:attrNameLst>
                                      </p:cBhvr>
                                      <p:to>
                                        <p:strVal val="visible"/>
                                      </p:to>
                                    </p:set>
                                    <p:anim calcmode="lin" valueType="num">
                                      <p:cBhvr>
                                        <p:cTn id="27" dur="500" fill="hold"/>
                                        <p:tgtEl>
                                          <p:spTgt spid="8">
                                            <p:txEl>
                                              <p:pRg st="4" end="4"/>
                                            </p:txEl>
                                          </p:spTgt>
                                        </p:tgtEl>
                                        <p:attrNameLst>
                                          <p:attrName>ppt_w</p:attrName>
                                        </p:attrNameLst>
                                      </p:cBhvr>
                                      <p:tavLst>
                                        <p:tav tm="0">
                                          <p:val>
                                            <p:fltVal val="0"/>
                                          </p:val>
                                        </p:tav>
                                        <p:tav tm="100000">
                                          <p:val>
                                            <p:strVal val="#ppt_w"/>
                                          </p:val>
                                        </p:tav>
                                      </p:tavLst>
                                    </p:anim>
                                    <p:anim calcmode="lin" valueType="num">
                                      <p:cBhvr>
                                        <p:cTn id="28" dur="500" fill="hold"/>
                                        <p:tgtEl>
                                          <p:spTgt spid="8">
                                            <p:txEl>
                                              <p:pRg st="4" end="4"/>
                                            </p:txEl>
                                          </p:spTgt>
                                        </p:tgtEl>
                                        <p:attrNameLst>
                                          <p:attrName>ppt_h</p:attrName>
                                        </p:attrNameLst>
                                      </p:cBhvr>
                                      <p:tavLst>
                                        <p:tav tm="0">
                                          <p:val>
                                            <p:fltVal val="0"/>
                                          </p:val>
                                        </p:tav>
                                        <p:tav tm="100000">
                                          <p:val>
                                            <p:strVal val="#ppt_h"/>
                                          </p:val>
                                        </p:tav>
                                      </p:tavLst>
                                    </p:anim>
                                    <p:anim calcmode="lin" valueType="num">
                                      <p:cBhvr>
                                        <p:cTn id="29" dur="500" fill="hold"/>
                                        <p:tgtEl>
                                          <p:spTgt spid="8">
                                            <p:txEl>
                                              <p:pRg st="4" end="4"/>
                                            </p:txEl>
                                          </p:spTgt>
                                        </p:tgtEl>
                                        <p:attrNameLst>
                                          <p:attrName>style.rotation</p:attrName>
                                        </p:attrNameLst>
                                      </p:cBhvr>
                                      <p:tavLst>
                                        <p:tav tm="0">
                                          <p:val>
                                            <p:fltVal val="360"/>
                                          </p:val>
                                        </p:tav>
                                        <p:tav tm="100000">
                                          <p:val>
                                            <p:fltVal val="0"/>
                                          </p:val>
                                        </p:tav>
                                      </p:tavLst>
                                    </p:anim>
                                    <p:animEffect transition="in" filter="fade">
                                      <p:cBhvr>
                                        <p:cTn id="30" dur="500"/>
                                        <p:tgtEl>
                                          <p:spTgt spid="8">
                                            <p:txEl>
                                              <p:pRg st="4" end="4"/>
                                            </p:txEl>
                                          </p:spTgt>
                                        </p:tgtEl>
                                      </p:cBhvr>
                                    </p:animEffect>
                                  </p:childTnLst>
                                </p:cTn>
                              </p:par>
                              <p:par>
                                <p:cTn id="31" presetID="49" presetClass="entr" presetSubtype="0" decel="100000" fill="hold" nodeType="withEffect">
                                  <p:stCondLst>
                                    <p:cond delay="0"/>
                                  </p:stCondLst>
                                  <p:childTnLst>
                                    <p:set>
                                      <p:cBhvr>
                                        <p:cTn id="32" dur="1" fill="hold">
                                          <p:stCondLst>
                                            <p:cond delay="0"/>
                                          </p:stCondLst>
                                        </p:cTn>
                                        <p:tgtEl>
                                          <p:spTgt spid="8">
                                            <p:txEl>
                                              <p:pRg st="5" end="5"/>
                                            </p:txEl>
                                          </p:spTgt>
                                        </p:tgtEl>
                                        <p:attrNameLst>
                                          <p:attrName>style.visibility</p:attrName>
                                        </p:attrNameLst>
                                      </p:cBhvr>
                                      <p:to>
                                        <p:strVal val="visible"/>
                                      </p:to>
                                    </p:set>
                                    <p:anim calcmode="lin" valueType="num">
                                      <p:cBhvr>
                                        <p:cTn id="33" dur="500" fill="hold"/>
                                        <p:tgtEl>
                                          <p:spTgt spid="8">
                                            <p:txEl>
                                              <p:pRg st="5" end="5"/>
                                            </p:txEl>
                                          </p:spTgt>
                                        </p:tgtEl>
                                        <p:attrNameLst>
                                          <p:attrName>ppt_w</p:attrName>
                                        </p:attrNameLst>
                                      </p:cBhvr>
                                      <p:tavLst>
                                        <p:tav tm="0">
                                          <p:val>
                                            <p:fltVal val="0"/>
                                          </p:val>
                                        </p:tav>
                                        <p:tav tm="100000">
                                          <p:val>
                                            <p:strVal val="#ppt_w"/>
                                          </p:val>
                                        </p:tav>
                                      </p:tavLst>
                                    </p:anim>
                                    <p:anim calcmode="lin" valueType="num">
                                      <p:cBhvr>
                                        <p:cTn id="34" dur="500" fill="hold"/>
                                        <p:tgtEl>
                                          <p:spTgt spid="8">
                                            <p:txEl>
                                              <p:pRg st="5" end="5"/>
                                            </p:txEl>
                                          </p:spTgt>
                                        </p:tgtEl>
                                        <p:attrNameLst>
                                          <p:attrName>ppt_h</p:attrName>
                                        </p:attrNameLst>
                                      </p:cBhvr>
                                      <p:tavLst>
                                        <p:tav tm="0">
                                          <p:val>
                                            <p:fltVal val="0"/>
                                          </p:val>
                                        </p:tav>
                                        <p:tav tm="100000">
                                          <p:val>
                                            <p:strVal val="#ppt_h"/>
                                          </p:val>
                                        </p:tav>
                                      </p:tavLst>
                                    </p:anim>
                                    <p:anim calcmode="lin" valueType="num">
                                      <p:cBhvr>
                                        <p:cTn id="35" dur="500" fill="hold"/>
                                        <p:tgtEl>
                                          <p:spTgt spid="8">
                                            <p:txEl>
                                              <p:pRg st="5" end="5"/>
                                            </p:txEl>
                                          </p:spTgt>
                                        </p:tgtEl>
                                        <p:attrNameLst>
                                          <p:attrName>style.rotation</p:attrName>
                                        </p:attrNameLst>
                                      </p:cBhvr>
                                      <p:tavLst>
                                        <p:tav tm="0">
                                          <p:val>
                                            <p:fltVal val="360"/>
                                          </p:val>
                                        </p:tav>
                                        <p:tav tm="100000">
                                          <p:val>
                                            <p:fltVal val="0"/>
                                          </p:val>
                                        </p:tav>
                                      </p:tavLst>
                                    </p:anim>
                                    <p:animEffect transition="in" filter="fade">
                                      <p:cBhvr>
                                        <p:cTn id="36" dur="500"/>
                                        <p:tgtEl>
                                          <p:spTgt spid="8">
                                            <p:txEl>
                                              <p:pRg st="5" end="5"/>
                                            </p:txEl>
                                          </p:spTgt>
                                        </p:tgtEl>
                                      </p:cBhvr>
                                    </p:animEffect>
                                  </p:childTnLst>
                                </p:cTn>
                              </p:par>
                              <p:par>
                                <p:cTn id="37" presetID="49" presetClass="entr" presetSubtype="0" decel="100000" fill="hold" nodeType="withEffect">
                                  <p:stCondLst>
                                    <p:cond delay="0"/>
                                  </p:stCondLst>
                                  <p:childTnLst>
                                    <p:set>
                                      <p:cBhvr>
                                        <p:cTn id="38" dur="1" fill="hold">
                                          <p:stCondLst>
                                            <p:cond delay="0"/>
                                          </p:stCondLst>
                                        </p:cTn>
                                        <p:tgtEl>
                                          <p:spTgt spid="8">
                                            <p:txEl>
                                              <p:pRg st="6" end="6"/>
                                            </p:txEl>
                                          </p:spTgt>
                                        </p:tgtEl>
                                        <p:attrNameLst>
                                          <p:attrName>style.visibility</p:attrName>
                                        </p:attrNameLst>
                                      </p:cBhvr>
                                      <p:to>
                                        <p:strVal val="visible"/>
                                      </p:to>
                                    </p:set>
                                    <p:anim calcmode="lin" valueType="num">
                                      <p:cBhvr>
                                        <p:cTn id="39" dur="500" fill="hold"/>
                                        <p:tgtEl>
                                          <p:spTgt spid="8">
                                            <p:txEl>
                                              <p:pRg st="6" end="6"/>
                                            </p:txEl>
                                          </p:spTgt>
                                        </p:tgtEl>
                                        <p:attrNameLst>
                                          <p:attrName>ppt_w</p:attrName>
                                        </p:attrNameLst>
                                      </p:cBhvr>
                                      <p:tavLst>
                                        <p:tav tm="0">
                                          <p:val>
                                            <p:fltVal val="0"/>
                                          </p:val>
                                        </p:tav>
                                        <p:tav tm="100000">
                                          <p:val>
                                            <p:strVal val="#ppt_w"/>
                                          </p:val>
                                        </p:tav>
                                      </p:tavLst>
                                    </p:anim>
                                    <p:anim calcmode="lin" valueType="num">
                                      <p:cBhvr>
                                        <p:cTn id="40" dur="500" fill="hold"/>
                                        <p:tgtEl>
                                          <p:spTgt spid="8">
                                            <p:txEl>
                                              <p:pRg st="6" end="6"/>
                                            </p:txEl>
                                          </p:spTgt>
                                        </p:tgtEl>
                                        <p:attrNameLst>
                                          <p:attrName>ppt_h</p:attrName>
                                        </p:attrNameLst>
                                      </p:cBhvr>
                                      <p:tavLst>
                                        <p:tav tm="0">
                                          <p:val>
                                            <p:fltVal val="0"/>
                                          </p:val>
                                        </p:tav>
                                        <p:tav tm="100000">
                                          <p:val>
                                            <p:strVal val="#ppt_h"/>
                                          </p:val>
                                        </p:tav>
                                      </p:tavLst>
                                    </p:anim>
                                    <p:anim calcmode="lin" valueType="num">
                                      <p:cBhvr>
                                        <p:cTn id="41" dur="500" fill="hold"/>
                                        <p:tgtEl>
                                          <p:spTgt spid="8">
                                            <p:txEl>
                                              <p:pRg st="6" end="6"/>
                                            </p:txEl>
                                          </p:spTgt>
                                        </p:tgtEl>
                                        <p:attrNameLst>
                                          <p:attrName>style.rotation</p:attrName>
                                        </p:attrNameLst>
                                      </p:cBhvr>
                                      <p:tavLst>
                                        <p:tav tm="0">
                                          <p:val>
                                            <p:fltVal val="360"/>
                                          </p:val>
                                        </p:tav>
                                        <p:tav tm="100000">
                                          <p:val>
                                            <p:fltVal val="0"/>
                                          </p:val>
                                        </p:tav>
                                      </p:tavLst>
                                    </p:anim>
                                    <p:animEffect transition="in" filter="fade">
                                      <p:cBhvr>
                                        <p:cTn id="42" dur="500"/>
                                        <p:tgtEl>
                                          <p:spTgt spid="8">
                                            <p:txEl>
                                              <p:pRg st="6" end="6"/>
                                            </p:txEl>
                                          </p:spTgt>
                                        </p:tgtEl>
                                      </p:cBhvr>
                                    </p:animEffect>
                                  </p:childTnLst>
                                </p:cTn>
                              </p:par>
                              <p:par>
                                <p:cTn id="43" presetID="49" presetClass="entr" presetSubtype="0" decel="100000" fill="hold" nodeType="withEffect">
                                  <p:stCondLst>
                                    <p:cond delay="0"/>
                                  </p:stCondLst>
                                  <p:childTnLst>
                                    <p:set>
                                      <p:cBhvr>
                                        <p:cTn id="44" dur="1" fill="hold">
                                          <p:stCondLst>
                                            <p:cond delay="0"/>
                                          </p:stCondLst>
                                        </p:cTn>
                                        <p:tgtEl>
                                          <p:spTgt spid="8">
                                            <p:txEl>
                                              <p:pRg st="7" end="7"/>
                                            </p:txEl>
                                          </p:spTgt>
                                        </p:tgtEl>
                                        <p:attrNameLst>
                                          <p:attrName>style.visibility</p:attrName>
                                        </p:attrNameLst>
                                      </p:cBhvr>
                                      <p:to>
                                        <p:strVal val="visible"/>
                                      </p:to>
                                    </p:set>
                                    <p:anim calcmode="lin" valueType="num">
                                      <p:cBhvr>
                                        <p:cTn id="45" dur="500" fill="hold"/>
                                        <p:tgtEl>
                                          <p:spTgt spid="8">
                                            <p:txEl>
                                              <p:pRg st="7" end="7"/>
                                            </p:txEl>
                                          </p:spTgt>
                                        </p:tgtEl>
                                        <p:attrNameLst>
                                          <p:attrName>ppt_w</p:attrName>
                                        </p:attrNameLst>
                                      </p:cBhvr>
                                      <p:tavLst>
                                        <p:tav tm="0">
                                          <p:val>
                                            <p:fltVal val="0"/>
                                          </p:val>
                                        </p:tav>
                                        <p:tav tm="100000">
                                          <p:val>
                                            <p:strVal val="#ppt_w"/>
                                          </p:val>
                                        </p:tav>
                                      </p:tavLst>
                                    </p:anim>
                                    <p:anim calcmode="lin" valueType="num">
                                      <p:cBhvr>
                                        <p:cTn id="46" dur="500" fill="hold"/>
                                        <p:tgtEl>
                                          <p:spTgt spid="8">
                                            <p:txEl>
                                              <p:pRg st="7" end="7"/>
                                            </p:txEl>
                                          </p:spTgt>
                                        </p:tgtEl>
                                        <p:attrNameLst>
                                          <p:attrName>ppt_h</p:attrName>
                                        </p:attrNameLst>
                                      </p:cBhvr>
                                      <p:tavLst>
                                        <p:tav tm="0">
                                          <p:val>
                                            <p:fltVal val="0"/>
                                          </p:val>
                                        </p:tav>
                                        <p:tav tm="100000">
                                          <p:val>
                                            <p:strVal val="#ppt_h"/>
                                          </p:val>
                                        </p:tav>
                                      </p:tavLst>
                                    </p:anim>
                                    <p:anim calcmode="lin" valueType="num">
                                      <p:cBhvr>
                                        <p:cTn id="47" dur="500" fill="hold"/>
                                        <p:tgtEl>
                                          <p:spTgt spid="8">
                                            <p:txEl>
                                              <p:pRg st="7" end="7"/>
                                            </p:txEl>
                                          </p:spTgt>
                                        </p:tgtEl>
                                        <p:attrNameLst>
                                          <p:attrName>style.rotation</p:attrName>
                                        </p:attrNameLst>
                                      </p:cBhvr>
                                      <p:tavLst>
                                        <p:tav tm="0">
                                          <p:val>
                                            <p:fltVal val="360"/>
                                          </p:val>
                                        </p:tav>
                                        <p:tav tm="100000">
                                          <p:val>
                                            <p:fltVal val="0"/>
                                          </p:val>
                                        </p:tav>
                                      </p:tavLst>
                                    </p:anim>
                                    <p:animEffect transition="in" filter="fade">
                                      <p:cBhvr>
                                        <p:cTn id="48" dur="500"/>
                                        <p:tgtEl>
                                          <p:spTgt spid="8">
                                            <p:txEl>
                                              <p:pRg st="7" end="7"/>
                                            </p:txEl>
                                          </p:spTgt>
                                        </p:tgtEl>
                                      </p:cBhvr>
                                    </p:animEffect>
                                  </p:childTnLst>
                                </p:cTn>
                              </p:par>
                              <p:par>
                                <p:cTn id="49" presetID="49" presetClass="entr" presetSubtype="0" decel="100000" fill="hold" nodeType="withEffect">
                                  <p:stCondLst>
                                    <p:cond delay="0"/>
                                  </p:stCondLst>
                                  <p:childTnLst>
                                    <p:set>
                                      <p:cBhvr>
                                        <p:cTn id="50" dur="1" fill="hold">
                                          <p:stCondLst>
                                            <p:cond delay="0"/>
                                          </p:stCondLst>
                                        </p:cTn>
                                        <p:tgtEl>
                                          <p:spTgt spid="8">
                                            <p:txEl>
                                              <p:pRg st="8" end="8"/>
                                            </p:txEl>
                                          </p:spTgt>
                                        </p:tgtEl>
                                        <p:attrNameLst>
                                          <p:attrName>style.visibility</p:attrName>
                                        </p:attrNameLst>
                                      </p:cBhvr>
                                      <p:to>
                                        <p:strVal val="visible"/>
                                      </p:to>
                                    </p:set>
                                    <p:anim calcmode="lin" valueType="num">
                                      <p:cBhvr>
                                        <p:cTn id="51" dur="500" fill="hold"/>
                                        <p:tgtEl>
                                          <p:spTgt spid="8">
                                            <p:txEl>
                                              <p:pRg st="8" end="8"/>
                                            </p:txEl>
                                          </p:spTgt>
                                        </p:tgtEl>
                                        <p:attrNameLst>
                                          <p:attrName>ppt_w</p:attrName>
                                        </p:attrNameLst>
                                      </p:cBhvr>
                                      <p:tavLst>
                                        <p:tav tm="0">
                                          <p:val>
                                            <p:fltVal val="0"/>
                                          </p:val>
                                        </p:tav>
                                        <p:tav tm="100000">
                                          <p:val>
                                            <p:strVal val="#ppt_w"/>
                                          </p:val>
                                        </p:tav>
                                      </p:tavLst>
                                    </p:anim>
                                    <p:anim calcmode="lin" valueType="num">
                                      <p:cBhvr>
                                        <p:cTn id="52" dur="500" fill="hold"/>
                                        <p:tgtEl>
                                          <p:spTgt spid="8">
                                            <p:txEl>
                                              <p:pRg st="8" end="8"/>
                                            </p:txEl>
                                          </p:spTgt>
                                        </p:tgtEl>
                                        <p:attrNameLst>
                                          <p:attrName>ppt_h</p:attrName>
                                        </p:attrNameLst>
                                      </p:cBhvr>
                                      <p:tavLst>
                                        <p:tav tm="0">
                                          <p:val>
                                            <p:fltVal val="0"/>
                                          </p:val>
                                        </p:tav>
                                        <p:tav tm="100000">
                                          <p:val>
                                            <p:strVal val="#ppt_h"/>
                                          </p:val>
                                        </p:tav>
                                      </p:tavLst>
                                    </p:anim>
                                    <p:anim calcmode="lin" valueType="num">
                                      <p:cBhvr>
                                        <p:cTn id="53" dur="500" fill="hold"/>
                                        <p:tgtEl>
                                          <p:spTgt spid="8">
                                            <p:txEl>
                                              <p:pRg st="8" end="8"/>
                                            </p:txEl>
                                          </p:spTgt>
                                        </p:tgtEl>
                                        <p:attrNameLst>
                                          <p:attrName>style.rotation</p:attrName>
                                        </p:attrNameLst>
                                      </p:cBhvr>
                                      <p:tavLst>
                                        <p:tav tm="0">
                                          <p:val>
                                            <p:fltVal val="360"/>
                                          </p:val>
                                        </p:tav>
                                        <p:tav tm="100000">
                                          <p:val>
                                            <p:fltVal val="0"/>
                                          </p:val>
                                        </p:tav>
                                      </p:tavLst>
                                    </p:anim>
                                    <p:animEffect transition="in" filter="fade">
                                      <p:cBhvr>
                                        <p:cTn id="54" dur="500"/>
                                        <p:tgtEl>
                                          <p:spTgt spid="8">
                                            <p:txEl>
                                              <p:pRg st="8" end="8"/>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3B77970-CCF8-73F5-6BBF-65AA13B3FCA3}"/>
              </a:ext>
            </a:extLst>
          </p:cNvPr>
          <p:cNvSpPr>
            <a:spLocks noGrp="1"/>
          </p:cNvSpPr>
          <p:nvPr>
            <p:ph type="title"/>
          </p:nvPr>
        </p:nvSpPr>
        <p:spPr>
          <a:xfrm>
            <a:off x="111210" y="202595"/>
            <a:ext cx="5984789" cy="642566"/>
          </a:xfrm>
        </p:spPr>
        <p:txBody>
          <a:bodyPr anchor="b">
            <a:normAutofit/>
          </a:bodyPr>
          <a:lstStyle/>
          <a:p>
            <a:pPr algn="ctr"/>
            <a:r>
              <a:rPr lang="en-GB" sz="4000" dirty="0">
                <a:latin typeface="Goudy Old Style" panose="02020502050305020303" pitchFamily="18" charset="77"/>
              </a:rPr>
              <a:t>The Great High Priest</a:t>
            </a:r>
          </a:p>
        </p:txBody>
      </p:sp>
      <p:pic>
        <p:nvPicPr>
          <p:cNvPr id="4" name="Content Placeholder 3" descr="A person in white robe standing in front of a gold chest with angels&#10;&#10;Description automatically generated">
            <a:extLst>
              <a:ext uri="{FF2B5EF4-FFF2-40B4-BE49-F238E27FC236}">
                <a16:creationId xmlns:a16="http://schemas.microsoft.com/office/drawing/2014/main" id="{F318FC62-789C-0D93-0DCB-C251B2B2BF58}"/>
              </a:ext>
            </a:extLst>
          </p:cNvPr>
          <p:cNvPicPr>
            <a:picLocks noGrp="1" noChangeAspect="1"/>
          </p:cNvPicPr>
          <p:nvPr>
            <p:ph idx="1"/>
          </p:nvPr>
        </p:nvPicPr>
        <p:blipFill>
          <a:blip r:embed="rId2"/>
          <a:stretch>
            <a:fillRect/>
          </a:stretch>
        </p:blipFill>
        <p:spPr>
          <a:xfrm>
            <a:off x="6410785" y="148281"/>
            <a:ext cx="5633779" cy="6561437"/>
          </a:xfrm>
        </p:spPr>
      </p:pic>
      <p:grpSp>
        <p:nvGrpSpPr>
          <p:cNvPr id="32" name="Group 31">
            <a:extLst>
              <a:ext uri="{FF2B5EF4-FFF2-40B4-BE49-F238E27FC236}">
                <a16:creationId xmlns:a16="http://schemas.microsoft.com/office/drawing/2014/main" id="{6258F736-B256-8039-9DC6-F4E49A5C5AD5}"/>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flipH="1">
            <a:off x="12068638" y="0"/>
            <a:ext cx="123362" cy="6858000"/>
            <a:chOff x="12068638" y="0"/>
            <a:chExt cx="123362" cy="6858000"/>
          </a:xfrm>
        </p:grpSpPr>
        <p:sp>
          <p:nvSpPr>
            <p:cNvPr id="27" name="Rectangle 26">
              <a:extLst>
                <a:ext uri="{FF2B5EF4-FFF2-40B4-BE49-F238E27FC236}">
                  <a16:creationId xmlns:a16="http://schemas.microsoft.com/office/drawing/2014/main" id="{10B4520A-996E-330C-99DA-69CA4D89E90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2068638" y="0"/>
              <a:ext cx="123362" cy="6858000"/>
            </a:xfrm>
            <a:prstGeom prst="rect">
              <a:avLst/>
            </a:prstGeom>
            <a:gradFill>
              <a:gsLst>
                <a:gs pos="0">
                  <a:schemeClr val="accent2"/>
                </a:gs>
                <a:gs pos="100000">
                  <a:schemeClr val="accent5"/>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Goudy Old Style" panose="02020502050305020303" pitchFamily="18" charset="77"/>
              </a:endParaRPr>
            </a:p>
          </p:txBody>
        </p:sp>
        <p:sp>
          <p:nvSpPr>
            <p:cNvPr id="33" name="Rectangle 32">
              <a:extLst>
                <a:ext uri="{FF2B5EF4-FFF2-40B4-BE49-F238E27FC236}">
                  <a16:creationId xmlns:a16="http://schemas.microsoft.com/office/drawing/2014/main" id="{EC8FA945-E356-695F-18D6-CAD4EF34FE4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2068638" y="3527553"/>
              <a:ext cx="123362" cy="3330447"/>
            </a:xfrm>
            <a:prstGeom prst="rect">
              <a:avLst/>
            </a:prstGeom>
            <a:gradFill>
              <a:gsLst>
                <a:gs pos="19000">
                  <a:schemeClr val="accent5">
                    <a:lumMod val="60000"/>
                    <a:lumOff val="40000"/>
                    <a:alpha val="0"/>
                  </a:schemeClr>
                </a:gs>
                <a:gs pos="100000">
                  <a:schemeClr val="accent5">
                    <a:lumMod val="60000"/>
                    <a:lumOff val="40000"/>
                  </a:schemeClr>
                </a:gs>
              </a:gsLst>
              <a:lin ang="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Goudy Old Style" panose="02020502050305020303" pitchFamily="18" charset="77"/>
              </a:endParaRPr>
            </a:p>
          </p:txBody>
        </p:sp>
      </p:grpSp>
      <p:sp>
        <p:nvSpPr>
          <p:cNvPr id="8" name="TextBox 7">
            <a:extLst>
              <a:ext uri="{FF2B5EF4-FFF2-40B4-BE49-F238E27FC236}">
                <a16:creationId xmlns:a16="http://schemas.microsoft.com/office/drawing/2014/main" id="{93BBA6FE-6026-06DB-8A53-AB1874B0DB4F}"/>
              </a:ext>
            </a:extLst>
          </p:cNvPr>
          <p:cNvSpPr txBox="1"/>
          <p:nvPr/>
        </p:nvSpPr>
        <p:spPr>
          <a:xfrm>
            <a:off x="0" y="845161"/>
            <a:ext cx="6096000" cy="13111282"/>
          </a:xfrm>
          <a:prstGeom prst="rect">
            <a:avLst/>
          </a:prstGeom>
          <a:noFill/>
        </p:spPr>
        <p:txBody>
          <a:bodyPr wrap="square">
            <a:spAutoFit/>
          </a:bodyPr>
          <a:lstStyle/>
          <a:p>
            <a:pPr marL="285750" indent="-285750">
              <a:buFont typeface="Arial" panose="020B0604020202020204" pitchFamily="34" charset="0"/>
              <a:buChar char="•"/>
            </a:pPr>
            <a:r>
              <a:rPr lang="en-US" b="1" dirty="0">
                <a:latin typeface="Goudy Old Style" panose="02020502050305020303" pitchFamily="18" charset="77"/>
              </a:rPr>
              <a:t>Q. </a:t>
            </a:r>
            <a:r>
              <a:rPr lang="en-US" dirty="0">
                <a:latin typeface="Goudy Old Style" panose="02020502050305020303" pitchFamily="18" charset="77"/>
              </a:rPr>
              <a:t>If Christ, by His shed Blood, was made a sacrifice for us, what then is His role as High Priest?</a:t>
            </a:r>
          </a:p>
          <a:p>
            <a:pPr marL="285750" indent="-285750">
              <a:buFont typeface="Arial" panose="020B0604020202020204" pitchFamily="34" charset="0"/>
              <a:buChar char="•"/>
            </a:pPr>
            <a:r>
              <a:rPr lang="en-US" b="1" dirty="0">
                <a:latin typeface="Goudy Old Style" panose="02020502050305020303" pitchFamily="18" charset="77"/>
              </a:rPr>
              <a:t>A.</a:t>
            </a:r>
            <a:r>
              <a:rPr lang="en-US" dirty="0">
                <a:latin typeface="Goudy Old Style" panose="02020502050305020303" pitchFamily="18" charset="77"/>
              </a:rPr>
              <a:t> Like Aaron the high priest, who stood before the presence of God on behalf of the children of Israel, so Jesus Christ, the Great High Priest, stands before the Father </a:t>
            </a:r>
            <a:r>
              <a:rPr lang="en-US" b="1" dirty="0">
                <a:latin typeface="Goudy Old Style" panose="02020502050305020303" pitchFamily="18" charset="77"/>
              </a:rPr>
              <a:t>to make intercession</a:t>
            </a:r>
            <a:r>
              <a:rPr lang="en-US" dirty="0">
                <a:latin typeface="Goudy Old Style" panose="02020502050305020303" pitchFamily="18" charset="77"/>
              </a:rPr>
              <a:t> for all who accept </a:t>
            </a:r>
            <a:r>
              <a:rPr lang="en-US" b="1" dirty="0">
                <a:latin typeface="Goudy Old Style" panose="02020502050305020303" pitchFamily="18" charset="77"/>
              </a:rPr>
              <a:t>the Blood </a:t>
            </a:r>
            <a:r>
              <a:rPr lang="en-US" dirty="0">
                <a:latin typeface="Goudy Old Style" panose="02020502050305020303" pitchFamily="18" charset="77"/>
              </a:rPr>
              <a:t>which He shed on their behalf. He is our </a:t>
            </a:r>
            <a:r>
              <a:rPr lang="en-US" b="1" dirty="0">
                <a:latin typeface="Goudy Old Style" panose="02020502050305020303" pitchFamily="18" charset="77"/>
              </a:rPr>
              <a:t>Advocate</a:t>
            </a:r>
            <a:r>
              <a:rPr lang="en-US" dirty="0">
                <a:latin typeface="Goudy Old Style" panose="02020502050305020303" pitchFamily="18" charset="77"/>
              </a:rPr>
              <a:t>, the </a:t>
            </a:r>
            <a:r>
              <a:rPr lang="en-US" b="1" dirty="0">
                <a:latin typeface="Goudy Old Style" panose="02020502050305020303" pitchFamily="18" charset="77"/>
              </a:rPr>
              <a:t>Mediator</a:t>
            </a:r>
            <a:r>
              <a:rPr lang="en-US" dirty="0">
                <a:latin typeface="Goudy Old Style" panose="02020502050305020303" pitchFamily="18" charset="77"/>
              </a:rPr>
              <a:t> of the </a:t>
            </a:r>
            <a:r>
              <a:rPr lang="en-US" b="1" dirty="0">
                <a:solidFill>
                  <a:srgbClr val="FF0000"/>
                </a:solidFill>
                <a:latin typeface="Goudy Old Style" panose="02020502050305020303" pitchFamily="18" charset="77"/>
              </a:rPr>
              <a:t>New Covenant</a:t>
            </a:r>
            <a:r>
              <a:rPr lang="en-US" dirty="0">
                <a:latin typeface="Goudy Old Style" panose="02020502050305020303" pitchFamily="18" charset="77"/>
              </a:rPr>
              <a:t>.</a:t>
            </a:r>
          </a:p>
          <a:p>
            <a:pPr marL="285750" indent="-285750">
              <a:buFont typeface="Arial" panose="020B0604020202020204" pitchFamily="34" charset="0"/>
              <a:buChar char="•"/>
            </a:pPr>
            <a:endParaRPr lang="en-US" dirty="0">
              <a:latin typeface="Goudy Old Style" panose="02020502050305020303" pitchFamily="18" charset="77"/>
            </a:endParaRPr>
          </a:p>
          <a:p>
            <a:pPr marL="285750" indent="-285750">
              <a:buFont typeface="Arial" panose="020B0604020202020204" pitchFamily="34" charset="0"/>
              <a:buChar char="•"/>
            </a:pPr>
            <a:r>
              <a:rPr lang="en-US" dirty="0">
                <a:latin typeface="Goudy Old Style" panose="02020502050305020303" pitchFamily="18" charset="77"/>
              </a:rPr>
              <a:t>The </a:t>
            </a:r>
            <a:r>
              <a:rPr lang="en-US" b="1" dirty="0">
                <a:solidFill>
                  <a:srgbClr val="FF0000"/>
                </a:solidFill>
                <a:latin typeface="Goudy Old Style" panose="02020502050305020303" pitchFamily="18" charset="77"/>
              </a:rPr>
              <a:t>Son of God </a:t>
            </a:r>
            <a:r>
              <a:rPr lang="en-US" dirty="0">
                <a:latin typeface="Goudy Old Style" panose="02020502050305020303" pitchFamily="18" charset="77"/>
              </a:rPr>
              <a:t>became the </a:t>
            </a:r>
            <a:r>
              <a:rPr lang="en-US" b="1" dirty="0">
                <a:solidFill>
                  <a:srgbClr val="FF0000"/>
                </a:solidFill>
                <a:latin typeface="Goudy Old Style" panose="02020502050305020303" pitchFamily="18" charset="77"/>
              </a:rPr>
              <a:t>Son of man</a:t>
            </a:r>
            <a:r>
              <a:rPr lang="en-US" dirty="0">
                <a:latin typeface="Goudy Old Style" panose="02020502050305020303" pitchFamily="18" charset="77"/>
              </a:rPr>
              <a:t>, that He may represent us before the Father. No other of woman-born, could have this privilege, for all have sinned and are sinners in the sight of God. But His Son, stands before Him sinless and is thus able to intercede for fallen, sinful man.</a:t>
            </a:r>
          </a:p>
          <a:p>
            <a:pPr marL="285750" indent="-285750">
              <a:buFont typeface="Arial" panose="020B0604020202020204" pitchFamily="34" charset="0"/>
              <a:buChar char="•"/>
            </a:pPr>
            <a:r>
              <a:rPr lang="en-US" b="1" dirty="0">
                <a:latin typeface="Goudy Old Style" panose="02020502050305020303" pitchFamily="18" charset="77"/>
              </a:rPr>
              <a:t>Hebrews 7:24-25</a:t>
            </a:r>
          </a:p>
          <a:p>
            <a:pPr marL="285750" indent="-285750">
              <a:buFont typeface="Arial" panose="020B0604020202020204" pitchFamily="34" charset="0"/>
              <a:buChar char="•"/>
            </a:pPr>
            <a:r>
              <a:rPr lang="en-US" b="1" dirty="0">
                <a:latin typeface="Goudy Old Style" panose="02020502050305020303" pitchFamily="18" charset="77"/>
              </a:rPr>
              <a:t>Romans 8:34</a:t>
            </a:r>
          </a:p>
          <a:p>
            <a:pPr marL="285750" indent="-285750">
              <a:buFont typeface="Arial" panose="020B0604020202020204" pitchFamily="34" charset="0"/>
              <a:buChar char="•"/>
            </a:pPr>
            <a:r>
              <a:rPr lang="en-US" b="1" dirty="0">
                <a:latin typeface="Goudy Old Style" panose="02020502050305020303" pitchFamily="18" charset="77"/>
              </a:rPr>
              <a:t>Isaiah 53:12</a:t>
            </a:r>
          </a:p>
          <a:p>
            <a:pPr marL="285750" indent="-285750">
              <a:buFont typeface="Arial" panose="020B0604020202020204" pitchFamily="34" charset="0"/>
              <a:buChar char="•"/>
            </a:pPr>
            <a:r>
              <a:rPr lang="en-US" b="1" dirty="0">
                <a:latin typeface="Goudy Old Style" panose="02020502050305020303" pitchFamily="18" charset="77"/>
              </a:rPr>
              <a:t>Isaiah 59:16</a:t>
            </a:r>
          </a:p>
          <a:p>
            <a:pPr marL="285750" indent="-285750">
              <a:buFont typeface="Arial" panose="020B0604020202020204" pitchFamily="34" charset="0"/>
              <a:buChar char="•"/>
            </a:pPr>
            <a:r>
              <a:rPr lang="en-US" b="1" dirty="0">
                <a:latin typeface="Goudy Old Style" panose="02020502050305020303" pitchFamily="18" charset="77"/>
              </a:rPr>
              <a:t>1 Timothy 2:5</a:t>
            </a:r>
          </a:p>
          <a:p>
            <a:pPr marL="285750" indent="-285750">
              <a:buFont typeface="Arial" panose="020B0604020202020204" pitchFamily="34" charset="0"/>
              <a:buChar char="•"/>
            </a:pPr>
            <a:r>
              <a:rPr lang="en-US" b="1" dirty="0">
                <a:latin typeface="Goudy Old Style" panose="02020502050305020303" pitchFamily="18" charset="77"/>
              </a:rPr>
              <a:t>1 John 2:1</a:t>
            </a:r>
          </a:p>
          <a:p>
            <a:pPr marL="285750" indent="-285750">
              <a:buFont typeface="Arial" panose="020B0604020202020204" pitchFamily="34" charset="0"/>
              <a:buChar char="•"/>
            </a:pPr>
            <a:r>
              <a:rPr lang="en-US" b="1" dirty="0">
                <a:latin typeface="Goudy Old Style" panose="02020502050305020303" pitchFamily="18" charset="77"/>
              </a:rPr>
              <a:t>Daniel 7:9-10,13</a:t>
            </a:r>
          </a:p>
          <a:p>
            <a:pPr marL="285750" indent="-285750">
              <a:buFont typeface="Arial" panose="020B0604020202020204" pitchFamily="34" charset="0"/>
              <a:buChar char="•"/>
            </a:pPr>
            <a:endParaRPr lang="en-US" b="1" dirty="0">
              <a:latin typeface="Goudy Old Style" panose="02020502050305020303" pitchFamily="18" charset="77"/>
            </a:endParaRPr>
          </a:p>
          <a:p>
            <a:pPr marL="285750" indent="-285750">
              <a:buFont typeface="Arial" panose="020B0604020202020204" pitchFamily="34" charset="0"/>
              <a:buChar char="•"/>
            </a:pPr>
            <a:endParaRPr lang="en-US" dirty="0">
              <a:latin typeface="Goudy Old Style" panose="02020502050305020303" pitchFamily="18" charset="77"/>
            </a:endParaRPr>
          </a:p>
          <a:p>
            <a:pPr marL="285750" indent="-285750">
              <a:buFont typeface="Arial" panose="020B0604020202020204" pitchFamily="34" charset="0"/>
              <a:buChar char="•"/>
            </a:pPr>
            <a:endParaRPr lang="en-US" b="1" dirty="0">
              <a:latin typeface="Goudy Old Style" panose="02020502050305020303" pitchFamily="18" charset="77"/>
            </a:endParaRPr>
          </a:p>
          <a:p>
            <a:pPr marL="285750" indent="-285750">
              <a:buFont typeface="Arial" panose="020B0604020202020204" pitchFamily="34" charset="0"/>
              <a:buChar char="•"/>
            </a:pPr>
            <a:endParaRPr lang="en-US" b="1" dirty="0">
              <a:latin typeface="Goudy Old Style" panose="02020502050305020303" pitchFamily="18" charset="77"/>
            </a:endParaRPr>
          </a:p>
          <a:p>
            <a:endParaRPr lang="en-US" b="1" dirty="0">
              <a:latin typeface="Goudy Old Style" panose="02020502050305020303" pitchFamily="18" charset="77"/>
            </a:endParaRPr>
          </a:p>
          <a:p>
            <a:pPr marL="285750" indent="-285750">
              <a:buFont typeface="Arial" panose="020B0604020202020204" pitchFamily="34" charset="0"/>
              <a:buChar char="•"/>
            </a:pPr>
            <a:endParaRPr lang="en-US" sz="1800" b="1" dirty="0">
              <a:latin typeface="Goudy Old Style" panose="02020502050305020303" pitchFamily="18" charset="77"/>
            </a:endParaRPr>
          </a:p>
          <a:p>
            <a:endParaRPr lang="en-US" dirty="0">
              <a:latin typeface="Goudy Old Style" panose="02020502050305020303" pitchFamily="18" charset="77"/>
            </a:endParaRPr>
          </a:p>
          <a:p>
            <a:endParaRPr lang="en-US" sz="1800" dirty="0">
              <a:latin typeface="Goudy Old Style" panose="02020502050305020303" pitchFamily="18" charset="77"/>
            </a:endParaRPr>
          </a:p>
          <a:p>
            <a:endParaRPr lang="en-US" dirty="0">
              <a:latin typeface="Goudy Old Style" panose="02020502050305020303" pitchFamily="18" charset="77"/>
            </a:endParaRPr>
          </a:p>
          <a:p>
            <a:endParaRPr lang="en-US" sz="1800" dirty="0">
              <a:latin typeface="Goudy Old Style" panose="02020502050305020303" pitchFamily="18" charset="77"/>
            </a:endParaRPr>
          </a:p>
          <a:p>
            <a:endParaRPr lang="en-US" dirty="0">
              <a:latin typeface="Goudy Old Style" panose="02020502050305020303" pitchFamily="18" charset="77"/>
            </a:endParaRPr>
          </a:p>
          <a:p>
            <a:endParaRPr lang="en-US" sz="1800" dirty="0">
              <a:latin typeface="Goudy Old Style" panose="02020502050305020303" pitchFamily="18" charset="77"/>
            </a:endParaRPr>
          </a:p>
          <a:p>
            <a:endParaRPr lang="en-US" dirty="0">
              <a:latin typeface="Goudy Old Style" panose="02020502050305020303" pitchFamily="18" charset="77"/>
            </a:endParaRPr>
          </a:p>
          <a:p>
            <a:endParaRPr lang="en-US" sz="1800" dirty="0">
              <a:latin typeface="Goudy Old Style" panose="02020502050305020303" pitchFamily="18" charset="77"/>
            </a:endParaRPr>
          </a:p>
          <a:p>
            <a:endParaRPr lang="en-US" dirty="0">
              <a:latin typeface="Goudy Old Style" panose="02020502050305020303" pitchFamily="18" charset="77"/>
            </a:endParaRPr>
          </a:p>
          <a:p>
            <a:endParaRPr lang="en-US" sz="1800" dirty="0">
              <a:latin typeface="Goudy Old Style" panose="02020502050305020303" pitchFamily="18" charset="77"/>
            </a:endParaRPr>
          </a:p>
          <a:p>
            <a:endParaRPr lang="en-US" dirty="0">
              <a:latin typeface="Goudy Old Style" panose="02020502050305020303" pitchFamily="18" charset="77"/>
            </a:endParaRPr>
          </a:p>
          <a:p>
            <a:endParaRPr lang="en-US" sz="1800" dirty="0">
              <a:latin typeface="Goudy Old Style" panose="02020502050305020303" pitchFamily="18" charset="77"/>
            </a:endParaRPr>
          </a:p>
          <a:p>
            <a:endParaRPr lang="en-US" sz="1800" dirty="0">
              <a:latin typeface="Goudy Old Style" panose="02020502050305020303" pitchFamily="18" charset="77"/>
            </a:endParaRPr>
          </a:p>
          <a:p>
            <a:endParaRPr lang="en-US" dirty="0">
              <a:latin typeface="Goudy Old Style" panose="02020502050305020303" pitchFamily="18" charset="77"/>
            </a:endParaRPr>
          </a:p>
          <a:p>
            <a:endParaRPr lang="en-US" sz="1800" dirty="0">
              <a:latin typeface="Goudy Old Style" panose="02020502050305020303" pitchFamily="18" charset="77"/>
            </a:endParaRPr>
          </a:p>
          <a:p>
            <a:endParaRPr lang="en-US" dirty="0">
              <a:latin typeface="Goudy Old Style" panose="02020502050305020303" pitchFamily="18" charset="77"/>
            </a:endParaRPr>
          </a:p>
          <a:p>
            <a:endParaRPr lang="en-US" sz="1800" dirty="0">
              <a:latin typeface="Goudy Old Style" panose="02020502050305020303" pitchFamily="18" charset="77"/>
            </a:endParaRPr>
          </a:p>
          <a:p>
            <a:endParaRPr lang="en-US" dirty="0">
              <a:latin typeface="Goudy Old Style" panose="02020502050305020303" pitchFamily="18" charset="77"/>
            </a:endParaRPr>
          </a:p>
          <a:p>
            <a:endParaRPr lang="en-US" sz="1800" dirty="0">
              <a:latin typeface="Goudy Old Style" panose="02020502050305020303" pitchFamily="18" charset="77"/>
            </a:endParaRPr>
          </a:p>
        </p:txBody>
      </p:sp>
    </p:spTree>
    <p:extLst>
      <p:ext uri="{BB962C8B-B14F-4D97-AF65-F5344CB8AC3E}">
        <p14:creationId xmlns:p14="http://schemas.microsoft.com/office/powerpoint/2010/main" val="192288912"/>
      </p:ext>
    </p:extLst>
  </p:cSld>
  <p:clrMapOvr>
    <a:masterClrMapping/>
  </p:clrMapOvr>
  <mc:AlternateContent xmlns:mc="http://schemas.openxmlformats.org/markup-compatibility/2006" xmlns:p14="http://schemas.microsoft.com/office/powerpoint/2010/main">
    <mc:Choice Requires="p14">
      <p:transition spd="slow" p14:dur="1200">
        <p14:revea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3" presetClass="entr" presetSubtype="16" fill="hold" nodeType="clickEffect">
                                  <p:stCondLst>
                                    <p:cond delay="0"/>
                                  </p:stCondLst>
                                  <p:childTnLst>
                                    <p:set>
                                      <p:cBhvr>
                                        <p:cTn id="6" dur="1" fill="hold">
                                          <p:stCondLst>
                                            <p:cond delay="0"/>
                                          </p:stCondLst>
                                        </p:cTn>
                                        <p:tgtEl>
                                          <p:spTgt spid="8">
                                            <p:txEl>
                                              <p:pRg st="0" end="0"/>
                                            </p:txEl>
                                          </p:spTgt>
                                        </p:tgtEl>
                                        <p:attrNameLst>
                                          <p:attrName>style.visibility</p:attrName>
                                        </p:attrNameLst>
                                      </p:cBhvr>
                                      <p:to>
                                        <p:strVal val="visible"/>
                                      </p:to>
                                    </p:set>
                                    <p:anim calcmode="lin" valueType="num">
                                      <p:cBhvr>
                                        <p:cTn id="7" dur="500" fill="hold"/>
                                        <p:tgtEl>
                                          <p:spTgt spid="8">
                                            <p:txEl>
                                              <p:pRg st="0" end="0"/>
                                            </p:txEl>
                                          </p:spTgt>
                                        </p:tgtEl>
                                        <p:attrNameLst>
                                          <p:attrName>ppt_w</p:attrName>
                                        </p:attrNameLst>
                                      </p:cBhvr>
                                      <p:tavLst>
                                        <p:tav tm="0">
                                          <p:val>
                                            <p:fltVal val="0"/>
                                          </p:val>
                                        </p:tav>
                                        <p:tav tm="100000">
                                          <p:val>
                                            <p:strVal val="#ppt_w"/>
                                          </p:val>
                                        </p:tav>
                                      </p:tavLst>
                                    </p:anim>
                                    <p:anim calcmode="lin" valueType="num">
                                      <p:cBhvr>
                                        <p:cTn id="8" dur="500" fill="hold"/>
                                        <p:tgtEl>
                                          <p:spTgt spid="8">
                                            <p:txEl>
                                              <p:pRg st="0" end="0"/>
                                            </p:txEl>
                                          </p:spTgt>
                                        </p:tgtEl>
                                        <p:attrNameLst>
                                          <p:attrName>ppt_h</p:attrName>
                                        </p:attrNameLst>
                                      </p:cBhvr>
                                      <p:tavLst>
                                        <p:tav tm="0">
                                          <p:val>
                                            <p:fltVal val="0"/>
                                          </p:val>
                                        </p:tav>
                                        <p:tav tm="100000">
                                          <p:val>
                                            <p:strVal val="#ppt_h"/>
                                          </p:val>
                                        </p:tav>
                                      </p:tavLst>
                                    </p:anim>
                                  </p:childTnLst>
                                </p:cTn>
                              </p:par>
                            </p:childTnLst>
                          </p:cTn>
                        </p:par>
                      </p:childTnLst>
                    </p:cTn>
                  </p:par>
                  <p:par>
                    <p:cTn id="9" fill="hold">
                      <p:stCondLst>
                        <p:cond delay="indefinite"/>
                      </p:stCondLst>
                      <p:childTnLst>
                        <p:par>
                          <p:cTn id="10" fill="hold">
                            <p:stCondLst>
                              <p:cond delay="0"/>
                            </p:stCondLst>
                            <p:childTnLst>
                              <p:par>
                                <p:cTn id="11" presetID="49" presetClass="entr" presetSubtype="0" decel="100000" fill="hold" nodeType="clickEffect">
                                  <p:stCondLst>
                                    <p:cond delay="0"/>
                                  </p:stCondLst>
                                  <p:childTnLst>
                                    <p:set>
                                      <p:cBhvr>
                                        <p:cTn id="12" dur="1" fill="hold">
                                          <p:stCondLst>
                                            <p:cond delay="0"/>
                                          </p:stCondLst>
                                        </p:cTn>
                                        <p:tgtEl>
                                          <p:spTgt spid="8">
                                            <p:txEl>
                                              <p:pRg st="1" end="1"/>
                                            </p:txEl>
                                          </p:spTgt>
                                        </p:tgtEl>
                                        <p:attrNameLst>
                                          <p:attrName>style.visibility</p:attrName>
                                        </p:attrNameLst>
                                      </p:cBhvr>
                                      <p:to>
                                        <p:strVal val="visible"/>
                                      </p:to>
                                    </p:set>
                                    <p:anim calcmode="lin" valueType="num">
                                      <p:cBhvr>
                                        <p:cTn id="13" dur="500" fill="hold"/>
                                        <p:tgtEl>
                                          <p:spTgt spid="8">
                                            <p:txEl>
                                              <p:pRg st="1" end="1"/>
                                            </p:txEl>
                                          </p:spTgt>
                                        </p:tgtEl>
                                        <p:attrNameLst>
                                          <p:attrName>ppt_w</p:attrName>
                                        </p:attrNameLst>
                                      </p:cBhvr>
                                      <p:tavLst>
                                        <p:tav tm="0">
                                          <p:val>
                                            <p:fltVal val="0"/>
                                          </p:val>
                                        </p:tav>
                                        <p:tav tm="100000">
                                          <p:val>
                                            <p:strVal val="#ppt_w"/>
                                          </p:val>
                                        </p:tav>
                                      </p:tavLst>
                                    </p:anim>
                                    <p:anim calcmode="lin" valueType="num">
                                      <p:cBhvr>
                                        <p:cTn id="14" dur="500" fill="hold"/>
                                        <p:tgtEl>
                                          <p:spTgt spid="8">
                                            <p:txEl>
                                              <p:pRg st="1" end="1"/>
                                            </p:txEl>
                                          </p:spTgt>
                                        </p:tgtEl>
                                        <p:attrNameLst>
                                          <p:attrName>ppt_h</p:attrName>
                                        </p:attrNameLst>
                                      </p:cBhvr>
                                      <p:tavLst>
                                        <p:tav tm="0">
                                          <p:val>
                                            <p:fltVal val="0"/>
                                          </p:val>
                                        </p:tav>
                                        <p:tav tm="100000">
                                          <p:val>
                                            <p:strVal val="#ppt_h"/>
                                          </p:val>
                                        </p:tav>
                                      </p:tavLst>
                                    </p:anim>
                                    <p:anim calcmode="lin" valueType="num">
                                      <p:cBhvr>
                                        <p:cTn id="15" dur="500" fill="hold"/>
                                        <p:tgtEl>
                                          <p:spTgt spid="8">
                                            <p:txEl>
                                              <p:pRg st="1" end="1"/>
                                            </p:txEl>
                                          </p:spTgt>
                                        </p:tgtEl>
                                        <p:attrNameLst>
                                          <p:attrName>style.rotation</p:attrName>
                                        </p:attrNameLst>
                                      </p:cBhvr>
                                      <p:tavLst>
                                        <p:tav tm="0">
                                          <p:val>
                                            <p:fltVal val="360"/>
                                          </p:val>
                                        </p:tav>
                                        <p:tav tm="100000">
                                          <p:val>
                                            <p:fltVal val="0"/>
                                          </p:val>
                                        </p:tav>
                                      </p:tavLst>
                                    </p:anim>
                                    <p:animEffect transition="in" filter="fade">
                                      <p:cBhvr>
                                        <p:cTn id="16" dur="500"/>
                                        <p:tgtEl>
                                          <p:spTgt spid="8">
                                            <p:txEl>
                                              <p:pRg st="1" end="1"/>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23" presetClass="entr" presetSubtype="16" fill="hold" nodeType="clickEffect">
                                  <p:stCondLst>
                                    <p:cond delay="0"/>
                                  </p:stCondLst>
                                  <p:childTnLst>
                                    <p:set>
                                      <p:cBhvr>
                                        <p:cTn id="20" dur="1" fill="hold">
                                          <p:stCondLst>
                                            <p:cond delay="0"/>
                                          </p:stCondLst>
                                        </p:cTn>
                                        <p:tgtEl>
                                          <p:spTgt spid="8">
                                            <p:txEl>
                                              <p:pRg st="3" end="3"/>
                                            </p:txEl>
                                          </p:spTgt>
                                        </p:tgtEl>
                                        <p:attrNameLst>
                                          <p:attrName>style.visibility</p:attrName>
                                        </p:attrNameLst>
                                      </p:cBhvr>
                                      <p:to>
                                        <p:strVal val="visible"/>
                                      </p:to>
                                    </p:set>
                                    <p:anim calcmode="lin" valueType="num">
                                      <p:cBhvr>
                                        <p:cTn id="21" dur="500" fill="hold"/>
                                        <p:tgtEl>
                                          <p:spTgt spid="8">
                                            <p:txEl>
                                              <p:pRg st="3" end="3"/>
                                            </p:txEl>
                                          </p:spTgt>
                                        </p:tgtEl>
                                        <p:attrNameLst>
                                          <p:attrName>ppt_w</p:attrName>
                                        </p:attrNameLst>
                                      </p:cBhvr>
                                      <p:tavLst>
                                        <p:tav tm="0">
                                          <p:val>
                                            <p:fltVal val="0"/>
                                          </p:val>
                                        </p:tav>
                                        <p:tav tm="100000">
                                          <p:val>
                                            <p:strVal val="#ppt_w"/>
                                          </p:val>
                                        </p:tav>
                                      </p:tavLst>
                                    </p:anim>
                                    <p:anim calcmode="lin" valueType="num">
                                      <p:cBhvr>
                                        <p:cTn id="22" dur="500" fill="hold"/>
                                        <p:tgtEl>
                                          <p:spTgt spid="8">
                                            <p:txEl>
                                              <p:pRg st="3" end="3"/>
                                            </p:txEl>
                                          </p:spTgt>
                                        </p:tgtEl>
                                        <p:attrNameLst>
                                          <p:attrName>ppt_h</p:attrName>
                                        </p:attrNameLst>
                                      </p:cBhvr>
                                      <p:tavLst>
                                        <p:tav tm="0">
                                          <p:val>
                                            <p:fltVal val="0"/>
                                          </p:val>
                                        </p:tav>
                                        <p:tav tm="100000">
                                          <p:val>
                                            <p:strVal val="#ppt_h"/>
                                          </p:val>
                                        </p:tav>
                                      </p:tavLst>
                                    </p:anim>
                                  </p:childTnLst>
                                </p:cTn>
                              </p:par>
                            </p:childTnLst>
                          </p:cTn>
                        </p:par>
                      </p:childTnLst>
                    </p:cTn>
                  </p:par>
                  <p:par>
                    <p:cTn id="23" fill="hold">
                      <p:stCondLst>
                        <p:cond delay="indefinite"/>
                      </p:stCondLst>
                      <p:childTnLst>
                        <p:par>
                          <p:cTn id="24" fill="hold">
                            <p:stCondLst>
                              <p:cond delay="0"/>
                            </p:stCondLst>
                            <p:childTnLst>
                              <p:par>
                                <p:cTn id="25" presetID="37" presetClass="entr" presetSubtype="0" fill="hold" nodeType="clickEffect">
                                  <p:stCondLst>
                                    <p:cond delay="0"/>
                                  </p:stCondLst>
                                  <p:childTnLst>
                                    <p:set>
                                      <p:cBhvr>
                                        <p:cTn id="26" dur="1" fill="hold">
                                          <p:stCondLst>
                                            <p:cond delay="0"/>
                                          </p:stCondLst>
                                        </p:cTn>
                                        <p:tgtEl>
                                          <p:spTgt spid="8">
                                            <p:txEl>
                                              <p:pRg st="4" end="4"/>
                                            </p:txEl>
                                          </p:spTgt>
                                        </p:tgtEl>
                                        <p:attrNameLst>
                                          <p:attrName>style.visibility</p:attrName>
                                        </p:attrNameLst>
                                      </p:cBhvr>
                                      <p:to>
                                        <p:strVal val="visible"/>
                                      </p:to>
                                    </p:set>
                                    <p:animEffect transition="in" filter="fade">
                                      <p:cBhvr>
                                        <p:cTn id="27" dur="1000"/>
                                        <p:tgtEl>
                                          <p:spTgt spid="8">
                                            <p:txEl>
                                              <p:pRg st="4" end="4"/>
                                            </p:txEl>
                                          </p:spTgt>
                                        </p:tgtEl>
                                      </p:cBhvr>
                                    </p:animEffect>
                                    <p:anim calcmode="lin" valueType="num">
                                      <p:cBhvr>
                                        <p:cTn id="28" dur="1000" fill="hold"/>
                                        <p:tgtEl>
                                          <p:spTgt spid="8">
                                            <p:txEl>
                                              <p:pRg st="4" end="4"/>
                                            </p:txEl>
                                          </p:spTgt>
                                        </p:tgtEl>
                                        <p:attrNameLst>
                                          <p:attrName>ppt_x</p:attrName>
                                        </p:attrNameLst>
                                      </p:cBhvr>
                                      <p:tavLst>
                                        <p:tav tm="0">
                                          <p:val>
                                            <p:strVal val="#ppt_x"/>
                                          </p:val>
                                        </p:tav>
                                        <p:tav tm="100000">
                                          <p:val>
                                            <p:strVal val="#ppt_x"/>
                                          </p:val>
                                        </p:tav>
                                      </p:tavLst>
                                    </p:anim>
                                    <p:anim calcmode="lin" valueType="num">
                                      <p:cBhvr>
                                        <p:cTn id="29" dur="900" decel="100000" fill="hold"/>
                                        <p:tgtEl>
                                          <p:spTgt spid="8">
                                            <p:txEl>
                                              <p:pRg st="4" end="4"/>
                                            </p:txEl>
                                          </p:spTgt>
                                        </p:tgtEl>
                                        <p:attrNameLst>
                                          <p:attrName>ppt_y</p:attrName>
                                        </p:attrNameLst>
                                      </p:cBhvr>
                                      <p:tavLst>
                                        <p:tav tm="0">
                                          <p:val>
                                            <p:strVal val="#ppt_y+1"/>
                                          </p:val>
                                        </p:tav>
                                        <p:tav tm="100000">
                                          <p:val>
                                            <p:strVal val="#ppt_y-.03"/>
                                          </p:val>
                                        </p:tav>
                                      </p:tavLst>
                                    </p:anim>
                                    <p:anim calcmode="lin" valueType="num">
                                      <p:cBhvr>
                                        <p:cTn id="30" dur="100" accel="100000" fill="hold">
                                          <p:stCondLst>
                                            <p:cond delay="900"/>
                                          </p:stCondLst>
                                        </p:cTn>
                                        <p:tgtEl>
                                          <p:spTgt spid="8">
                                            <p:txEl>
                                              <p:pRg st="4" end="4"/>
                                            </p:txEl>
                                          </p:spTgt>
                                        </p:tgtEl>
                                        <p:attrNameLst>
                                          <p:attrName>ppt_y</p:attrName>
                                        </p:attrNameLst>
                                      </p:cBhvr>
                                      <p:tavLst>
                                        <p:tav tm="0">
                                          <p:val>
                                            <p:strVal val="#ppt_y-.03"/>
                                          </p:val>
                                        </p:tav>
                                        <p:tav tm="100000">
                                          <p:val>
                                            <p:strVal val="#ppt_y"/>
                                          </p:val>
                                        </p:tav>
                                      </p:tavLst>
                                    </p:anim>
                                  </p:childTnLst>
                                </p:cTn>
                              </p:par>
                              <p:par>
                                <p:cTn id="31" presetID="37" presetClass="entr" presetSubtype="0" fill="hold" nodeType="withEffect">
                                  <p:stCondLst>
                                    <p:cond delay="0"/>
                                  </p:stCondLst>
                                  <p:childTnLst>
                                    <p:set>
                                      <p:cBhvr>
                                        <p:cTn id="32" dur="1" fill="hold">
                                          <p:stCondLst>
                                            <p:cond delay="0"/>
                                          </p:stCondLst>
                                        </p:cTn>
                                        <p:tgtEl>
                                          <p:spTgt spid="8">
                                            <p:txEl>
                                              <p:pRg st="5" end="5"/>
                                            </p:txEl>
                                          </p:spTgt>
                                        </p:tgtEl>
                                        <p:attrNameLst>
                                          <p:attrName>style.visibility</p:attrName>
                                        </p:attrNameLst>
                                      </p:cBhvr>
                                      <p:to>
                                        <p:strVal val="visible"/>
                                      </p:to>
                                    </p:set>
                                    <p:animEffect transition="in" filter="fade">
                                      <p:cBhvr>
                                        <p:cTn id="33" dur="1000"/>
                                        <p:tgtEl>
                                          <p:spTgt spid="8">
                                            <p:txEl>
                                              <p:pRg st="5" end="5"/>
                                            </p:txEl>
                                          </p:spTgt>
                                        </p:tgtEl>
                                      </p:cBhvr>
                                    </p:animEffect>
                                    <p:anim calcmode="lin" valueType="num">
                                      <p:cBhvr>
                                        <p:cTn id="34" dur="1000" fill="hold"/>
                                        <p:tgtEl>
                                          <p:spTgt spid="8">
                                            <p:txEl>
                                              <p:pRg st="5" end="5"/>
                                            </p:txEl>
                                          </p:spTgt>
                                        </p:tgtEl>
                                        <p:attrNameLst>
                                          <p:attrName>ppt_x</p:attrName>
                                        </p:attrNameLst>
                                      </p:cBhvr>
                                      <p:tavLst>
                                        <p:tav tm="0">
                                          <p:val>
                                            <p:strVal val="#ppt_x"/>
                                          </p:val>
                                        </p:tav>
                                        <p:tav tm="100000">
                                          <p:val>
                                            <p:strVal val="#ppt_x"/>
                                          </p:val>
                                        </p:tav>
                                      </p:tavLst>
                                    </p:anim>
                                    <p:anim calcmode="lin" valueType="num">
                                      <p:cBhvr>
                                        <p:cTn id="35" dur="900" decel="100000" fill="hold"/>
                                        <p:tgtEl>
                                          <p:spTgt spid="8">
                                            <p:txEl>
                                              <p:pRg st="5" end="5"/>
                                            </p:txEl>
                                          </p:spTgt>
                                        </p:tgtEl>
                                        <p:attrNameLst>
                                          <p:attrName>ppt_y</p:attrName>
                                        </p:attrNameLst>
                                      </p:cBhvr>
                                      <p:tavLst>
                                        <p:tav tm="0">
                                          <p:val>
                                            <p:strVal val="#ppt_y+1"/>
                                          </p:val>
                                        </p:tav>
                                        <p:tav tm="100000">
                                          <p:val>
                                            <p:strVal val="#ppt_y-.03"/>
                                          </p:val>
                                        </p:tav>
                                      </p:tavLst>
                                    </p:anim>
                                    <p:anim calcmode="lin" valueType="num">
                                      <p:cBhvr>
                                        <p:cTn id="36" dur="100" accel="100000" fill="hold">
                                          <p:stCondLst>
                                            <p:cond delay="900"/>
                                          </p:stCondLst>
                                        </p:cTn>
                                        <p:tgtEl>
                                          <p:spTgt spid="8">
                                            <p:txEl>
                                              <p:pRg st="5" end="5"/>
                                            </p:txEl>
                                          </p:spTgt>
                                        </p:tgtEl>
                                        <p:attrNameLst>
                                          <p:attrName>ppt_y</p:attrName>
                                        </p:attrNameLst>
                                      </p:cBhvr>
                                      <p:tavLst>
                                        <p:tav tm="0">
                                          <p:val>
                                            <p:strVal val="#ppt_y-.03"/>
                                          </p:val>
                                        </p:tav>
                                        <p:tav tm="100000">
                                          <p:val>
                                            <p:strVal val="#ppt_y"/>
                                          </p:val>
                                        </p:tav>
                                      </p:tavLst>
                                    </p:anim>
                                  </p:childTnLst>
                                </p:cTn>
                              </p:par>
                              <p:par>
                                <p:cTn id="37" presetID="37" presetClass="entr" presetSubtype="0" fill="hold" nodeType="withEffect">
                                  <p:stCondLst>
                                    <p:cond delay="0"/>
                                  </p:stCondLst>
                                  <p:childTnLst>
                                    <p:set>
                                      <p:cBhvr>
                                        <p:cTn id="38" dur="1" fill="hold">
                                          <p:stCondLst>
                                            <p:cond delay="0"/>
                                          </p:stCondLst>
                                        </p:cTn>
                                        <p:tgtEl>
                                          <p:spTgt spid="8">
                                            <p:txEl>
                                              <p:pRg st="6" end="6"/>
                                            </p:txEl>
                                          </p:spTgt>
                                        </p:tgtEl>
                                        <p:attrNameLst>
                                          <p:attrName>style.visibility</p:attrName>
                                        </p:attrNameLst>
                                      </p:cBhvr>
                                      <p:to>
                                        <p:strVal val="visible"/>
                                      </p:to>
                                    </p:set>
                                    <p:animEffect transition="in" filter="fade">
                                      <p:cBhvr>
                                        <p:cTn id="39" dur="1000"/>
                                        <p:tgtEl>
                                          <p:spTgt spid="8">
                                            <p:txEl>
                                              <p:pRg st="6" end="6"/>
                                            </p:txEl>
                                          </p:spTgt>
                                        </p:tgtEl>
                                      </p:cBhvr>
                                    </p:animEffect>
                                    <p:anim calcmode="lin" valueType="num">
                                      <p:cBhvr>
                                        <p:cTn id="40" dur="1000" fill="hold"/>
                                        <p:tgtEl>
                                          <p:spTgt spid="8">
                                            <p:txEl>
                                              <p:pRg st="6" end="6"/>
                                            </p:txEl>
                                          </p:spTgt>
                                        </p:tgtEl>
                                        <p:attrNameLst>
                                          <p:attrName>ppt_x</p:attrName>
                                        </p:attrNameLst>
                                      </p:cBhvr>
                                      <p:tavLst>
                                        <p:tav tm="0">
                                          <p:val>
                                            <p:strVal val="#ppt_x"/>
                                          </p:val>
                                        </p:tav>
                                        <p:tav tm="100000">
                                          <p:val>
                                            <p:strVal val="#ppt_x"/>
                                          </p:val>
                                        </p:tav>
                                      </p:tavLst>
                                    </p:anim>
                                    <p:anim calcmode="lin" valueType="num">
                                      <p:cBhvr>
                                        <p:cTn id="41" dur="900" decel="100000" fill="hold"/>
                                        <p:tgtEl>
                                          <p:spTgt spid="8">
                                            <p:txEl>
                                              <p:pRg st="6" end="6"/>
                                            </p:txEl>
                                          </p:spTgt>
                                        </p:tgtEl>
                                        <p:attrNameLst>
                                          <p:attrName>ppt_y</p:attrName>
                                        </p:attrNameLst>
                                      </p:cBhvr>
                                      <p:tavLst>
                                        <p:tav tm="0">
                                          <p:val>
                                            <p:strVal val="#ppt_y+1"/>
                                          </p:val>
                                        </p:tav>
                                        <p:tav tm="100000">
                                          <p:val>
                                            <p:strVal val="#ppt_y-.03"/>
                                          </p:val>
                                        </p:tav>
                                      </p:tavLst>
                                    </p:anim>
                                    <p:anim calcmode="lin" valueType="num">
                                      <p:cBhvr>
                                        <p:cTn id="42" dur="100" accel="100000" fill="hold">
                                          <p:stCondLst>
                                            <p:cond delay="900"/>
                                          </p:stCondLst>
                                        </p:cTn>
                                        <p:tgtEl>
                                          <p:spTgt spid="8">
                                            <p:txEl>
                                              <p:pRg st="6" end="6"/>
                                            </p:txEl>
                                          </p:spTgt>
                                        </p:tgtEl>
                                        <p:attrNameLst>
                                          <p:attrName>ppt_y</p:attrName>
                                        </p:attrNameLst>
                                      </p:cBhvr>
                                      <p:tavLst>
                                        <p:tav tm="0">
                                          <p:val>
                                            <p:strVal val="#ppt_y-.03"/>
                                          </p:val>
                                        </p:tav>
                                        <p:tav tm="100000">
                                          <p:val>
                                            <p:strVal val="#ppt_y"/>
                                          </p:val>
                                        </p:tav>
                                      </p:tavLst>
                                    </p:anim>
                                  </p:childTnLst>
                                </p:cTn>
                              </p:par>
                              <p:par>
                                <p:cTn id="43" presetID="37" presetClass="entr" presetSubtype="0" fill="hold" nodeType="withEffect">
                                  <p:stCondLst>
                                    <p:cond delay="0"/>
                                  </p:stCondLst>
                                  <p:childTnLst>
                                    <p:set>
                                      <p:cBhvr>
                                        <p:cTn id="44" dur="1" fill="hold">
                                          <p:stCondLst>
                                            <p:cond delay="0"/>
                                          </p:stCondLst>
                                        </p:cTn>
                                        <p:tgtEl>
                                          <p:spTgt spid="8">
                                            <p:txEl>
                                              <p:pRg st="7" end="7"/>
                                            </p:txEl>
                                          </p:spTgt>
                                        </p:tgtEl>
                                        <p:attrNameLst>
                                          <p:attrName>style.visibility</p:attrName>
                                        </p:attrNameLst>
                                      </p:cBhvr>
                                      <p:to>
                                        <p:strVal val="visible"/>
                                      </p:to>
                                    </p:set>
                                    <p:animEffect transition="in" filter="fade">
                                      <p:cBhvr>
                                        <p:cTn id="45" dur="1000"/>
                                        <p:tgtEl>
                                          <p:spTgt spid="8">
                                            <p:txEl>
                                              <p:pRg st="7" end="7"/>
                                            </p:txEl>
                                          </p:spTgt>
                                        </p:tgtEl>
                                      </p:cBhvr>
                                    </p:animEffect>
                                    <p:anim calcmode="lin" valueType="num">
                                      <p:cBhvr>
                                        <p:cTn id="46" dur="1000" fill="hold"/>
                                        <p:tgtEl>
                                          <p:spTgt spid="8">
                                            <p:txEl>
                                              <p:pRg st="7" end="7"/>
                                            </p:txEl>
                                          </p:spTgt>
                                        </p:tgtEl>
                                        <p:attrNameLst>
                                          <p:attrName>ppt_x</p:attrName>
                                        </p:attrNameLst>
                                      </p:cBhvr>
                                      <p:tavLst>
                                        <p:tav tm="0">
                                          <p:val>
                                            <p:strVal val="#ppt_x"/>
                                          </p:val>
                                        </p:tav>
                                        <p:tav tm="100000">
                                          <p:val>
                                            <p:strVal val="#ppt_x"/>
                                          </p:val>
                                        </p:tav>
                                      </p:tavLst>
                                    </p:anim>
                                    <p:anim calcmode="lin" valueType="num">
                                      <p:cBhvr>
                                        <p:cTn id="47" dur="900" decel="100000" fill="hold"/>
                                        <p:tgtEl>
                                          <p:spTgt spid="8">
                                            <p:txEl>
                                              <p:pRg st="7" end="7"/>
                                            </p:txEl>
                                          </p:spTgt>
                                        </p:tgtEl>
                                        <p:attrNameLst>
                                          <p:attrName>ppt_y</p:attrName>
                                        </p:attrNameLst>
                                      </p:cBhvr>
                                      <p:tavLst>
                                        <p:tav tm="0">
                                          <p:val>
                                            <p:strVal val="#ppt_y+1"/>
                                          </p:val>
                                        </p:tav>
                                        <p:tav tm="100000">
                                          <p:val>
                                            <p:strVal val="#ppt_y-.03"/>
                                          </p:val>
                                        </p:tav>
                                      </p:tavLst>
                                    </p:anim>
                                    <p:anim calcmode="lin" valueType="num">
                                      <p:cBhvr>
                                        <p:cTn id="48" dur="100" accel="100000" fill="hold">
                                          <p:stCondLst>
                                            <p:cond delay="900"/>
                                          </p:stCondLst>
                                        </p:cTn>
                                        <p:tgtEl>
                                          <p:spTgt spid="8">
                                            <p:txEl>
                                              <p:pRg st="7" end="7"/>
                                            </p:txEl>
                                          </p:spTgt>
                                        </p:tgtEl>
                                        <p:attrNameLst>
                                          <p:attrName>ppt_y</p:attrName>
                                        </p:attrNameLst>
                                      </p:cBhvr>
                                      <p:tavLst>
                                        <p:tav tm="0">
                                          <p:val>
                                            <p:strVal val="#ppt_y-.03"/>
                                          </p:val>
                                        </p:tav>
                                        <p:tav tm="100000">
                                          <p:val>
                                            <p:strVal val="#ppt_y"/>
                                          </p:val>
                                        </p:tav>
                                      </p:tavLst>
                                    </p:anim>
                                  </p:childTnLst>
                                </p:cTn>
                              </p:par>
                              <p:par>
                                <p:cTn id="49" presetID="37" presetClass="entr" presetSubtype="0" fill="hold" nodeType="withEffect">
                                  <p:stCondLst>
                                    <p:cond delay="0"/>
                                  </p:stCondLst>
                                  <p:childTnLst>
                                    <p:set>
                                      <p:cBhvr>
                                        <p:cTn id="50" dur="1" fill="hold">
                                          <p:stCondLst>
                                            <p:cond delay="0"/>
                                          </p:stCondLst>
                                        </p:cTn>
                                        <p:tgtEl>
                                          <p:spTgt spid="8">
                                            <p:txEl>
                                              <p:pRg st="8" end="8"/>
                                            </p:txEl>
                                          </p:spTgt>
                                        </p:tgtEl>
                                        <p:attrNameLst>
                                          <p:attrName>style.visibility</p:attrName>
                                        </p:attrNameLst>
                                      </p:cBhvr>
                                      <p:to>
                                        <p:strVal val="visible"/>
                                      </p:to>
                                    </p:set>
                                    <p:animEffect transition="in" filter="fade">
                                      <p:cBhvr>
                                        <p:cTn id="51" dur="1000"/>
                                        <p:tgtEl>
                                          <p:spTgt spid="8">
                                            <p:txEl>
                                              <p:pRg st="8" end="8"/>
                                            </p:txEl>
                                          </p:spTgt>
                                        </p:tgtEl>
                                      </p:cBhvr>
                                    </p:animEffect>
                                    <p:anim calcmode="lin" valueType="num">
                                      <p:cBhvr>
                                        <p:cTn id="52" dur="1000" fill="hold"/>
                                        <p:tgtEl>
                                          <p:spTgt spid="8">
                                            <p:txEl>
                                              <p:pRg st="8" end="8"/>
                                            </p:txEl>
                                          </p:spTgt>
                                        </p:tgtEl>
                                        <p:attrNameLst>
                                          <p:attrName>ppt_x</p:attrName>
                                        </p:attrNameLst>
                                      </p:cBhvr>
                                      <p:tavLst>
                                        <p:tav tm="0">
                                          <p:val>
                                            <p:strVal val="#ppt_x"/>
                                          </p:val>
                                        </p:tav>
                                        <p:tav tm="100000">
                                          <p:val>
                                            <p:strVal val="#ppt_x"/>
                                          </p:val>
                                        </p:tav>
                                      </p:tavLst>
                                    </p:anim>
                                    <p:anim calcmode="lin" valueType="num">
                                      <p:cBhvr>
                                        <p:cTn id="53" dur="900" decel="100000" fill="hold"/>
                                        <p:tgtEl>
                                          <p:spTgt spid="8">
                                            <p:txEl>
                                              <p:pRg st="8" end="8"/>
                                            </p:txEl>
                                          </p:spTgt>
                                        </p:tgtEl>
                                        <p:attrNameLst>
                                          <p:attrName>ppt_y</p:attrName>
                                        </p:attrNameLst>
                                      </p:cBhvr>
                                      <p:tavLst>
                                        <p:tav tm="0">
                                          <p:val>
                                            <p:strVal val="#ppt_y+1"/>
                                          </p:val>
                                        </p:tav>
                                        <p:tav tm="100000">
                                          <p:val>
                                            <p:strVal val="#ppt_y-.03"/>
                                          </p:val>
                                        </p:tav>
                                      </p:tavLst>
                                    </p:anim>
                                    <p:anim calcmode="lin" valueType="num">
                                      <p:cBhvr>
                                        <p:cTn id="54" dur="100" accel="100000" fill="hold">
                                          <p:stCondLst>
                                            <p:cond delay="900"/>
                                          </p:stCondLst>
                                        </p:cTn>
                                        <p:tgtEl>
                                          <p:spTgt spid="8">
                                            <p:txEl>
                                              <p:pRg st="8" end="8"/>
                                            </p:txEl>
                                          </p:spTgt>
                                        </p:tgtEl>
                                        <p:attrNameLst>
                                          <p:attrName>ppt_y</p:attrName>
                                        </p:attrNameLst>
                                      </p:cBhvr>
                                      <p:tavLst>
                                        <p:tav tm="0">
                                          <p:val>
                                            <p:strVal val="#ppt_y-.03"/>
                                          </p:val>
                                        </p:tav>
                                        <p:tav tm="100000">
                                          <p:val>
                                            <p:strVal val="#ppt_y"/>
                                          </p:val>
                                        </p:tav>
                                      </p:tavLst>
                                    </p:anim>
                                  </p:childTnLst>
                                </p:cTn>
                              </p:par>
                              <p:par>
                                <p:cTn id="55" presetID="37" presetClass="entr" presetSubtype="0" fill="hold" nodeType="withEffect">
                                  <p:stCondLst>
                                    <p:cond delay="0"/>
                                  </p:stCondLst>
                                  <p:childTnLst>
                                    <p:set>
                                      <p:cBhvr>
                                        <p:cTn id="56" dur="1" fill="hold">
                                          <p:stCondLst>
                                            <p:cond delay="0"/>
                                          </p:stCondLst>
                                        </p:cTn>
                                        <p:tgtEl>
                                          <p:spTgt spid="8">
                                            <p:txEl>
                                              <p:pRg st="9" end="9"/>
                                            </p:txEl>
                                          </p:spTgt>
                                        </p:tgtEl>
                                        <p:attrNameLst>
                                          <p:attrName>style.visibility</p:attrName>
                                        </p:attrNameLst>
                                      </p:cBhvr>
                                      <p:to>
                                        <p:strVal val="visible"/>
                                      </p:to>
                                    </p:set>
                                    <p:animEffect transition="in" filter="fade">
                                      <p:cBhvr>
                                        <p:cTn id="57" dur="1000"/>
                                        <p:tgtEl>
                                          <p:spTgt spid="8">
                                            <p:txEl>
                                              <p:pRg st="9" end="9"/>
                                            </p:txEl>
                                          </p:spTgt>
                                        </p:tgtEl>
                                      </p:cBhvr>
                                    </p:animEffect>
                                    <p:anim calcmode="lin" valueType="num">
                                      <p:cBhvr>
                                        <p:cTn id="58" dur="1000" fill="hold"/>
                                        <p:tgtEl>
                                          <p:spTgt spid="8">
                                            <p:txEl>
                                              <p:pRg st="9" end="9"/>
                                            </p:txEl>
                                          </p:spTgt>
                                        </p:tgtEl>
                                        <p:attrNameLst>
                                          <p:attrName>ppt_x</p:attrName>
                                        </p:attrNameLst>
                                      </p:cBhvr>
                                      <p:tavLst>
                                        <p:tav tm="0">
                                          <p:val>
                                            <p:strVal val="#ppt_x"/>
                                          </p:val>
                                        </p:tav>
                                        <p:tav tm="100000">
                                          <p:val>
                                            <p:strVal val="#ppt_x"/>
                                          </p:val>
                                        </p:tav>
                                      </p:tavLst>
                                    </p:anim>
                                    <p:anim calcmode="lin" valueType="num">
                                      <p:cBhvr>
                                        <p:cTn id="59" dur="900" decel="100000" fill="hold"/>
                                        <p:tgtEl>
                                          <p:spTgt spid="8">
                                            <p:txEl>
                                              <p:pRg st="9" end="9"/>
                                            </p:txEl>
                                          </p:spTgt>
                                        </p:tgtEl>
                                        <p:attrNameLst>
                                          <p:attrName>ppt_y</p:attrName>
                                        </p:attrNameLst>
                                      </p:cBhvr>
                                      <p:tavLst>
                                        <p:tav tm="0">
                                          <p:val>
                                            <p:strVal val="#ppt_y+1"/>
                                          </p:val>
                                        </p:tav>
                                        <p:tav tm="100000">
                                          <p:val>
                                            <p:strVal val="#ppt_y-.03"/>
                                          </p:val>
                                        </p:tav>
                                      </p:tavLst>
                                    </p:anim>
                                    <p:anim calcmode="lin" valueType="num">
                                      <p:cBhvr>
                                        <p:cTn id="60" dur="100" accel="100000" fill="hold">
                                          <p:stCondLst>
                                            <p:cond delay="900"/>
                                          </p:stCondLst>
                                        </p:cTn>
                                        <p:tgtEl>
                                          <p:spTgt spid="8">
                                            <p:txEl>
                                              <p:pRg st="9" end="9"/>
                                            </p:txEl>
                                          </p:spTgt>
                                        </p:tgtEl>
                                        <p:attrNameLst>
                                          <p:attrName>ppt_y</p:attrName>
                                        </p:attrNameLst>
                                      </p:cBhvr>
                                      <p:tavLst>
                                        <p:tav tm="0">
                                          <p:val>
                                            <p:strVal val="#ppt_y-.03"/>
                                          </p:val>
                                        </p:tav>
                                        <p:tav tm="100000">
                                          <p:val>
                                            <p:strVal val="#ppt_y"/>
                                          </p:val>
                                        </p:tav>
                                      </p:tavLst>
                                    </p:anim>
                                  </p:childTnLst>
                                </p:cTn>
                              </p:par>
                              <p:par>
                                <p:cTn id="61" presetID="37" presetClass="entr" presetSubtype="0" fill="hold" nodeType="withEffect">
                                  <p:stCondLst>
                                    <p:cond delay="0"/>
                                  </p:stCondLst>
                                  <p:childTnLst>
                                    <p:set>
                                      <p:cBhvr>
                                        <p:cTn id="62" dur="1" fill="hold">
                                          <p:stCondLst>
                                            <p:cond delay="0"/>
                                          </p:stCondLst>
                                        </p:cTn>
                                        <p:tgtEl>
                                          <p:spTgt spid="8">
                                            <p:txEl>
                                              <p:pRg st="10" end="10"/>
                                            </p:txEl>
                                          </p:spTgt>
                                        </p:tgtEl>
                                        <p:attrNameLst>
                                          <p:attrName>style.visibility</p:attrName>
                                        </p:attrNameLst>
                                      </p:cBhvr>
                                      <p:to>
                                        <p:strVal val="visible"/>
                                      </p:to>
                                    </p:set>
                                    <p:animEffect transition="in" filter="fade">
                                      <p:cBhvr>
                                        <p:cTn id="63" dur="1000"/>
                                        <p:tgtEl>
                                          <p:spTgt spid="8">
                                            <p:txEl>
                                              <p:pRg st="10" end="10"/>
                                            </p:txEl>
                                          </p:spTgt>
                                        </p:tgtEl>
                                      </p:cBhvr>
                                    </p:animEffect>
                                    <p:anim calcmode="lin" valueType="num">
                                      <p:cBhvr>
                                        <p:cTn id="64" dur="1000" fill="hold"/>
                                        <p:tgtEl>
                                          <p:spTgt spid="8">
                                            <p:txEl>
                                              <p:pRg st="10" end="10"/>
                                            </p:txEl>
                                          </p:spTgt>
                                        </p:tgtEl>
                                        <p:attrNameLst>
                                          <p:attrName>ppt_x</p:attrName>
                                        </p:attrNameLst>
                                      </p:cBhvr>
                                      <p:tavLst>
                                        <p:tav tm="0">
                                          <p:val>
                                            <p:strVal val="#ppt_x"/>
                                          </p:val>
                                        </p:tav>
                                        <p:tav tm="100000">
                                          <p:val>
                                            <p:strVal val="#ppt_x"/>
                                          </p:val>
                                        </p:tav>
                                      </p:tavLst>
                                    </p:anim>
                                    <p:anim calcmode="lin" valueType="num">
                                      <p:cBhvr>
                                        <p:cTn id="65" dur="900" decel="100000" fill="hold"/>
                                        <p:tgtEl>
                                          <p:spTgt spid="8">
                                            <p:txEl>
                                              <p:pRg st="10" end="10"/>
                                            </p:txEl>
                                          </p:spTgt>
                                        </p:tgtEl>
                                        <p:attrNameLst>
                                          <p:attrName>ppt_y</p:attrName>
                                        </p:attrNameLst>
                                      </p:cBhvr>
                                      <p:tavLst>
                                        <p:tav tm="0">
                                          <p:val>
                                            <p:strVal val="#ppt_y+1"/>
                                          </p:val>
                                        </p:tav>
                                        <p:tav tm="100000">
                                          <p:val>
                                            <p:strVal val="#ppt_y-.03"/>
                                          </p:val>
                                        </p:tav>
                                      </p:tavLst>
                                    </p:anim>
                                    <p:anim calcmode="lin" valueType="num">
                                      <p:cBhvr>
                                        <p:cTn id="66" dur="100" accel="100000" fill="hold">
                                          <p:stCondLst>
                                            <p:cond delay="900"/>
                                          </p:stCondLst>
                                        </p:cTn>
                                        <p:tgtEl>
                                          <p:spTgt spid="8">
                                            <p:txEl>
                                              <p:pRg st="10" end="10"/>
                                            </p:txEl>
                                          </p:spTgt>
                                        </p:tgtEl>
                                        <p:attrNameLst>
                                          <p:attrName>ppt_y</p:attrName>
                                        </p:attrNameLst>
                                      </p:cBhvr>
                                      <p:tavLst>
                                        <p:tav tm="0">
                                          <p:val>
                                            <p:strVal val="#ppt_y-.03"/>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3B77970-CCF8-73F5-6BBF-65AA13B3FCA3}"/>
              </a:ext>
            </a:extLst>
          </p:cNvPr>
          <p:cNvSpPr>
            <a:spLocks noGrp="1"/>
          </p:cNvSpPr>
          <p:nvPr>
            <p:ph type="title"/>
          </p:nvPr>
        </p:nvSpPr>
        <p:spPr>
          <a:xfrm>
            <a:off x="111210" y="202595"/>
            <a:ext cx="5984789" cy="642566"/>
          </a:xfrm>
        </p:spPr>
        <p:txBody>
          <a:bodyPr anchor="b">
            <a:normAutofit/>
          </a:bodyPr>
          <a:lstStyle/>
          <a:p>
            <a:pPr algn="ctr"/>
            <a:r>
              <a:rPr lang="en-GB" sz="4000" dirty="0">
                <a:latin typeface="Goudy Old Style" panose="02020502050305020303" pitchFamily="18" charset="77"/>
              </a:rPr>
              <a:t>The Great High Priest</a:t>
            </a:r>
          </a:p>
        </p:txBody>
      </p:sp>
      <p:pic>
        <p:nvPicPr>
          <p:cNvPr id="4" name="Content Placeholder 3" descr="A person in white robe standing in front of a gold chest with angels&#10;&#10;Description automatically generated">
            <a:extLst>
              <a:ext uri="{FF2B5EF4-FFF2-40B4-BE49-F238E27FC236}">
                <a16:creationId xmlns:a16="http://schemas.microsoft.com/office/drawing/2014/main" id="{F318FC62-789C-0D93-0DCB-C251B2B2BF58}"/>
              </a:ext>
            </a:extLst>
          </p:cNvPr>
          <p:cNvPicPr>
            <a:picLocks noGrp="1" noChangeAspect="1"/>
          </p:cNvPicPr>
          <p:nvPr>
            <p:ph idx="1"/>
          </p:nvPr>
        </p:nvPicPr>
        <p:blipFill>
          <a:blip r:embed="rId2"/>
          <a:stretch>
            <a:fillRect/>
          </a:stretch>
        </p:blipFill>
        <p:spPr>
          <a:xfrm>
            <a:off x="6410785" y="148281"/>
            <a:ext cx="5633779" cy="6561437"/>
          </a:xfrm>
        </p:spPr>
      </p:pic>
      <p:grpSp>
        <p:nvGrpSpPr>
          <p:cNvPr id="32" name="Group 31">
            <a:extLst>
              <a:ext uri="{FF2B5EF4-FFF2-40B4-BE49-F238E27FC236}">
                <a16:creationId xmlns:a16="http://schemas.microsoft.com/office/drawing/2014/main" id="{6258F736-B256-8039-9DC6-F4E49A5C5AD5}"/>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flipH="1">
            <a:off x="12068638" y="0"/>
            <a:ext cx="123362" cy="6858000"/>
            <a:chOff x="12068638" y="0"/>
            <a:chExt cx="123362" cy="6858000"/>
          </a:xfrm>
        </p:grpSpPr>
        <p:sp>
          <p:nvSpPr>
            <p:cNvPr id="27" name="Rectangle 26">
              <a:extLst>
                <a:ext uri="{FF2B5EF4-FFF2-40B4-BE49-F238E27FC236}">
                  <a16:creationId xmlns:a16="http://schemas.microsoft.com/office/drawing/2014/main" id="{10B4520A-996E-330C-99DA-69CA4D89E90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2068638" y="0"/>
              <a:ext cx="123362" cy="6858000"/>
            </a:xfrm>
            <a:prstGeom prst="rect">
              <a:avLst/>
            </a:prstGeom>
            <a:gradFill>
              <a:gsLst>
                <a:gs pos="0">
                  <a:schemeClr val="accent2"/>
                </a:gs>
                <a:gs pos="100000">
                  <a:schemeClr val="accent5"/>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Goudy Old Style" panose="02020502050305020303" pitchFamily="18" charset="77"/>
              </a:endParaRPr>
            </a:p>
          </p:txBody>
        </p:sp>
        <p:sp>
          <p:nvSpPr>
            <p:cNvPr id="33" name="Rectangle 32">
              <a:extLst>
                <a:ext uri="{FF2B5EF4-FFF2-40B4-BE49-F238E27FC236}">
                  <a16:creationId xmlns:a16="http://schemas.microsoft.com/office/drawing/2014/main" id="{EC8FA945-E356-695F-18D6-CAD4EF34FE4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2068638" y="3527553"/>
              <a:ext cx="123362" cy="3330447"/>
            </a:xfrm>
            <a:prstGeom prst="rect">
              <a:avLst/>
            </a:prstGeom>
            <a:gradFill>
              <a:gsLst>
                <a:gs pos="19000">
                  <a:schemeClr val="accent5">
                    <a:lumMod val="60000"/>
                    <a:lumOff val="40000"/>
                    <a:alpha val="0"/>
                  </a:schemeClr>
                </a:gs>
                <a:gs pos="100000">
                  <a:schemeClr val="accent5">
                    <a:lumMod val="60000"/>
                    <a:lumOff val="40000"/>
                  </a:schemeClr>
                </a:gs>
              </a:gsLst>
              <a:lin ang="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Goudy Old Style" panose="02020502050305020303" pitchFamily="18" charset="77"/>
              </a:endParaRPr>
            </a:p>
          </p:txBody>
        </p:sp>
      </p:grpSp>
      <p:sp>
        <p:nvSpPr>
          <p:cNvPr id="8" name="TextBox 7">
            <a:extLst>
              <a:ext uri="{FF2B5EF4-FFF2-40B4-BE49-F238E27FC236}">
                <a16:creationId xmlns:a16="http://schemas.microsoft.com/office/drawing/2014/main" id="{93BBA6FE-6026-06DB-8A53-AB1874B0DB4F}"/>
              </a:ext>
            </a:extLst>
          </p:cNvPr>
          <p:cNvSpPr txBox="1"/>
          <p:nvPr/>
        </p:nvSpPr>
        <p:spPr>
          <a:xfrm>
            <a:off x="0" y="845161"/>
            <a:ext cx="6096000" cy="11781687"/>
          </a:xfrm>
          <a:prstGeom prst="rect">
            <a:avLst/>
          </a:prstGeom>
          <a:noFill/>
        </p:spPr>
        <p:txBody>
          <a:bodyPr wrap="square">
            <a:spAutoFit/>
          </a:bodyPr>
          <a:lstStyle/>
          <a:p>
            <a:pPr marL="285750" indent="-285750">
              <a:buFont typeface="Arial" panose="020B0604020202020204" pitchFamily="34" charset="0"/>
              <a:buChar char="•"/>
            </a:pPr>
            <a:r>
              <a:rPr lang="en-GB" dirty="0">
                <a:latin typeface="Goudy Old Style" panose="02020502050305020303" pitchFamily="18" charset="77"/>
              </a:rPr>
              <a:t>“</a:t>
            </a:r>
            <a:r>
              <a:rPr lang="en-GB" i="1" dirty="0">
                <a:latin typeface="Goudy Old Style" panose="02020502050305020303" pitchFamily="18" charset="77"/>
              </a:rPr>
              <a:t>As in the typical service the high priest laid aside his pontifical robes and officiated in the white linen dress of an ordinary priest; so, Christ laid aside His royal robes and garbed Himself with humanity and offered sacrifice, </a:t>
            </a:r>
            <a:r>
              <a:rPr lang="en-GB" b="1" i="1" dirty="0">
                <a:latin typeface="Goudy Old Style" panose="02020502050305020303" pitchFamily="18" charset="77"/>
              </a:rPr>
              <a:t>Himself the Priest, Himself the Victim</a:t>
            </a:r>
            <a:r>
              <a:rPr lang="en-GB" i="1" dirty="0">
                <a:latin typeface="Goudy Old Style" panose="02020502050305020303" pitchFamily="18" charset="77"/>
              </a:rPr>
              <a:t>.” </a:t>
            </a:r>
            <a:r>
              <a:rPr lang="en-GB" b="1" i="1" dirty="0">
                <a:latin typeface="Goudy Old Style" panose="02020502050305020303" pitchFamily="18" charset="77"/>
              </a:rPr>
              <a:t>Acts of the Apostle, pg. 33</a:t>
            </a:r>
            <a:endParaRPr lang="en-GB" i="1" dirty="0">
              <a:latin typeface="Goudy Old Style" panose="02020502050305020303" pitchFamily="18" charset="77"/>
            </a:endParaRPr>
          </a:p>
          <a:p>
            <a:pPr marL="285750" indent="-285750">
              <a:lnSpc>
                <a:spcPct val="110000"/>
              </a:lnSpc>
              <a:buFont typeface="Arial" panose="020B0604020202020204" pitchFamily="34" charset="0"/>
              <a:buChar char="•"/>
            </a:pPr>
            <a:endParaRPr lang="en-US" b="1" dirty="0">
              <a:latin typeface="Goudy Old Style" panose="02020502050305020303" pitchFamily="18" charset="77"/>
            </a:endParaRPr>
          </a:p>
          <a:p>
            <a:pPr marL="285750" indent="-285750">
              <a:lnSpc>
                <a:spcPct val="110000"/>
              </a:lnSpc>
              <a:buFont typeface="Arial" panose="020B0604020202020204" pitchFamily="34" charset="0"/>
              <a:buChar char="•"/>
            </a:pPr>
            <a:r>
              <a:rPr lang="en-US" sz="1800" dirty="0">
                <a:latin typeface="Goudy Old Style" panose="02020502050305020303" pitchFamily="18" charset="77"/>
              </a:rPr>
              <a:t>Christ serves as </a:t>
            </a:r>
            <a:r>
              <a:rPr lang="en-US" sz="1800" b="1" dirty="0">
                <a:latin typeface="Goudy Old Style" panose="02020502050305020303" pitchFamily="18" charset="77"/>
              </a:rPr>
              <a:t>the Sacrifice for our sins </a:t>
            </a:r>
            <a:r>
              <a:rPr lang="en-US" sz="1800" dirty="0">
                <a:latin typeface="Goudy Old Style" panose="02020502050305020303" pitchFamily="18" charset="77"/>
              </a:rPr>
              <a:t>and as </a:t>
            </a:r>
            <a:r>
              <a:rPr lang="en-US" sz="1800" b="1" dirty="0">
                <a:latin typeface="Goudy Old Style" panose="02020502050305020303" pitchFamily="18" charset="77"/>
              </a:rPr>
              <a:t>our Great High Priest</a:t>
            </a:r>
            <a:r>
              <a:rPr lang="en-US" sz="1800" dirty="0">
                <a:latin typeface="Goudy Old Style" panose="02020502050305020303" pitchFamily="18" charset="77"/>
              </a:rPr>
              <a:t>. His death as the sacrificial Lamb and Substitute and His continual powerful ministry as our High Priest in Heaven accomplishes two things for us:</a:t>
            </a:r>
          </a:p>
          <a:p>
            <a:pPr>
              <a:lnSpc>
                <a:spcPct val="110000"/>
              </a:lnSpc>
            </a:pPr>
            <a:endParaRPr lang="en-US" sz="1800" dirty="0">
              <a:latin typeface="Goudy Old Style" panose="02020502050305020303" pitchFamily="18" charset="77"/>
            </a:endParaRPr>
          </a:p>
          <a:p>
            <a:pPr marL="342900" indent="-342900">
              <a:lnSpc>
                <a:spcPct val="110000"/>
              </a:lnSpc>
              <a:buFont typeface="+mj-lt"/>
              <a:buAutoNum type="arabicPeriod"/>
            </a:pPr>
            <a:r>
              <a:rPr lang="en-US" sz="1800" dirty="0">
                <a:latin typeface="Goudy Old Style" panose="02020502050305020303" pitchFamily="18" charset="77"/>
              </a:rPr>
              <a:t>A complete life change called the new birth, with all past sins forgiven. </a:t>
            </a:r>
            <a:r>
              <a:rPr lang="en-US" sz="1800" b="1" dirty="0">
                <a:latin typeface="Goudy Old Style" panose="02020502050305020303" pitchFamily="18" charset="77"/>
              </a:rPr>
              <a:t>John 3:3-6, Romans 3:25</a:t>
            </a:r>
          </a:p>
          <a:p>
            <a:pPr marL="342900" indent="-342900">
              <a:lnSpc>
                <a:spcPct val="110000"/>
              </a:lnSpc>
              <a:buFont typeface="+mj-lt"/>
              <a:buAutoNum type="arabicPeriod"/>
            </a:pPr>
            <a:endParaRPr lang="en-US" sz="1800" b="1" dirty="0">
              <a:latin typeface="Goudy Old Style" panose="02020502050305020303" pitchFamily="18" charset="77"/>
            </a:endParaRPr>
          </a:p>
          <a:p>
            <a:pPr marL="342900" indent="-342900">
              <a:lnSpc>
                <a:spcPct val="110000"/>
              </a:lnSpc>
              <a:buFont typeface="+mj-lt"/>
              <a:buAutoNum type="arabicPeriod"/>
            </a:pPr>
            <a:r>
              <a:rPr lang="en-US" sz="1800" dirty="0">
                <a:latin typeface="Goudy Old Style" panose="02020502050305020303" pitchFamily="18" charset="77"/>
              </a:rPr>
              <a:t>Power to live right in this present time and in the future. Without Christ we can do nothing. </a:t>
            </a:r>
            <a:r>
              <a:rPr lang="en-US" sz="1800" b="1" dirty="0">
                <a:latin typeface="Goudy Old Style" panose="02020502050305020303" pitchFamily="18" charset="77"/>
              </a:rPr>
              <a:t>Titus 2:14; Philippians 2:13</a:t>
            </a:r>
          </a:p>
          <a:p>
            <a:pPr marL="285750" indent="-285750">
              <a:buFont typeface="Arial" panose="020B0604020202020204" pitchFamily="34" charset="0"/>
              <a:buChar char="•"/>
            </a:pPr>
            <a:endParaRPr lang="en-US" dirty="0">
              <a:latin typeface="Goudy Old Style" panose="02020502050305020303" pitchFamily="18" charset="77"/>
            </a:endParaRPr>
          </a:p>
          <a:p>
            <a:pPr marL="285750" indent="-285750">
              <a:buFont typeface="Arial" panose="020B0604020202020204" pitchFamily="34" charset="0"/>
              <a:buChar char="•"/>
            </a:pPr>
            <a:endParaRPr lang="en-US" b="1" dirty="0">
              <a:latin typeface="Goudy Old Style" panose="02020502050305020303" pitchFamily="18" charset="77"/>
            </a:endParaRPr>
          </a:p>
          <a:p>
            <a:endParaRPr lang="en-US" b="1" dirty="0">
              <a:latin typeface="Goudy Old Style" panose="02020502050305020303" pitchFamily="18" charset="77"/>
            </a:endParaRPr>
          </a:p>
          <a:p>
            <a:endParaRPr lang="en-US" b="1" dirty="0">
              <a:latin typeface="Goudy Old Style" panose="02020502050305020303" pitchFamily="18" charset="77"/>
            </a:endParaRPr>
          </a:p>
          <a:p>
            <a:pPr marL="285750" indent="-285750">
              <a:buFont typeface="Arial" panose="020B0604020202020204" pitchFamily="34" charset="0"/>
              <a:buChar char="•"/>
            </a:pPr>
            <a:endParaRPr lang="en-US" sz="1800" b="1" dirty="0">
              <a:latin typeface="Goudy Old Style" panose="02020502050305020303" pitchFamily="18" charset="77"/>
            </a:endParaRPr>
          </a:p>
          <a:p>
            <a:endParaRPr lang="en-US" dirty="0">
              <a:latin typeface="Goudy Old Style" panose="02020502050305020303" pitchFamily="18" charset="77"/>
            </a:endParaRPr>
          </a:p>
          <a:p>
            <a:endParaRPr lang="en-US" sz="1800" dirty="0">
              <a:latin typeface="Goudy Old Style" panose="02020502050305020303" pitchFamily="18" charset="77"/>
            </a:endParaRPr>
          </a:p>
          <a:p>
            <a:endParaRPr lang="en-US" dirty="0">
              <a:latin typeface="Goudy Old Style" panose="02020502050305020303" pitchFamily="18" charset="77"/>
            </a:endParaRPr>
          </a:p>
          <a:p>
            <a:endParaRPr lang="en-US" sz="1800" dirty="0">
              <a:latin typeface="Goudy Old Style" panose="02020502050305020303" pitchFamily="18" charset="77"/>
            </a:endParaRPr>
          </a:p>
          <a:p>
            <a:endParaRPr lang="en-US" dirty="0">
              <a:latin typeface="Goudy Old Style" panose="02020502050305020303" pitchFamily="18" charset="77"/>
            </a:endParaRPr>
          </a:p>
          <a:p>
            <a:endParaRPr lang="en-US" sz="1800" dirty="0">
              <a:latin typeface="Goudy Old Style" panose="02020502050305020303" pitchFamily="18" charset="77"/>
            </a:endParaRPr>
          </a:p>
          <a:p>
            <a:endParaRPr lang="en-US" dirty="0">
              <a:latin typeface="Goudy Old Style" panose="02020502050305020303" pitchFamily="18" charset="77"/>
            </a:endParaRPr>
          </a:p>
          <a:p>
            <a:endParaRPr lang="en-US" sz="1800" dirty="0">
              <a:latin typeface="Goudy Old Style" panose="02020502050305020303" pitchFamily="18" charset="77"/>
            </a:endParaRPr>
          </a:p>
          <a:p>
            <a:endParaRPr lang="en-US" dirty="0">
              <a:latin typeface="Goudy Old Style" panose="02020502050305020303" pitchFamily="18" charset="77"/>
            </a:endParaRPr>
          </a:p>
          <a:p>
            <a:endParaRPr lang="en-US" sz="1800" dirty="0">
              <a:latin typeface="Goudy Old Style" panose="02020502050305020303" pitchFamily="18" charset="77"/>
            </a:endParaRPr>
          </a:p>
          <a:p>
            <a:endParaRPr lang="en-US" dirty="0">
              <a:latin typeface="Goudy Old Style" panose="02020502050305020303" pitchFamily="18" charset="77"/>
            </a:endParaRPr>
          </a:p>
          <a:p>
            <a:endParaRPr lang="en-US" sz="1800" dirty="0">
              <a:latin typeface="Goudy Old Style" panose="02020502050305020303" pitchFamily="18" charset="77"/>
            </a:endParaRPr>
          </a:p>
          <a:p>
            <a:endParaRPr lang="en-US" sz="1800" dirty="0">
              <a:latin typeface="Goudy Old Style" panose="02020502050305020303" pitchFamily="18" charset="77"/>
            </a:endParaRPr>
          </a:p>
          <a:p>
            <a:endParaRPr lang="en-US" dirty="0">
              <a:latin typeface="Goudy Old Style" panose="02020502050305020303" pitchFamily="18" charset="77"/>
            </a:endParaRPr>
          </a:p>
          <a:p>
            <a:endParaRPr lang="en-US" sz="1800" dirty="0">
              <a:latin typeface="Goudy Old Style" panose="02020502050305020303" pitchFamily="18" charset="77"/>
            </a:endParaRPr>
          </a:p>
          <a:p>
            <a:endParaRPr lang="en-US" dirty="0">
              <a:latin typeface="Goudy Old Style" panose="02020502050305020303" pitchFamily="18" charset="77"/>
            </a:endParaRPr>
          </a:p>
          <a:p>
            <a:endParaRPr lang="en-US" sz="1800" dirty="0">
              <a:latin typeface="Goudy Old Style" panose="02020502050305020303" pitchFamily="18" charset="77"/>
            </a:endParaRPr>
          </a:p>
          <a:p>
            <a:endParaRPr lang="en-US" dirty="0">
              <a:latin typeface="Goudy Old Style" panose="02020502050305020303" pitchFamily="18" charset="77"/>
            </a:endParaRPr>
          </a:p>
          <a:p>
            <a:endParaRPr lang="en-US" sz="1800" dirty="0">
              <a:latin typeface="Goudy Old Style" panose="02020502050305020303" pitchFamily="18" charset="77"/>
            </a:endParaRPr>
          </a:p>
        </p:txBody>
      </p:sp>
    </p:spTree>
    <p:extLst>
      <p:ext uri="{BB962C8B-B14F-4D97-AF65-F5344CB8AC3E}">
        <p14:creationId xmlns:p14="http://schemas.microsoft.com/office/powerpoint/2010/main" val="3545240734"/>
      </p:ext>
    </p:extLst>
  </p:cSld>
  <p:clrMapOvr>
    <a:masterClrMapping/>
  </p:clrMapOvr>
  <mc:AlternateContent xmlns:mc="http://schemas.openxmlformats.org/markup-compatibility/2006" xmlns:p14="http://schemas.microsoft.com/office/powerpoint/2010/main">
    <mc:Choice Requires="p14">
      <p:transition spd="slow" p14:dur="1200">
        <p14:revea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7" presetClass="entr" presetSubtype="0" fill="hold" nodeType="clickEffect">
                                  <p:stCondLst>
                                    <p:cond delay="0"/>
                                  </p:stCondLst>
                                  <p:childTnLst>
                                    <p:set>
                                      <p:cBhvr>
                                        <p:cTn id="6" dur="1" fill="hold">
                                          <p:stCondLst>
                                            <p:cond delay="0"/>
                                          </p:stCondLst>
                                        </p:cTn>
                                        <p:tgtEl>
                                          <p:spTgt spid="8">
                                            <p:txEl>
                                              <p:pRg st="0" end="0"/>
                                            </p:txEl>
                                          </p:spTgt>
                                        </p:tgtEl>
                                        <p:attrNameLst>
                                          <p:attrName>style.visibility</p:attrName>
                                        </p:attrNameLst>
                                      </p:cBhvr>
                                      <p:to>
                                        <p:strVal val="visible"/>
                                      </p:to>
                                    </p:set>
                                    <p:animEffect transition="in" filter="fade">
                                      <p:cBhvr>
                                        <p:cTn id="7" dur="1000"/>
                                        <p:tgtEl>
                                          <p:spTgt spid="8">
                                            <p:txEl>
                                              <p:pRg st="0" end="0"/>
                                            </p:txEl>
                                          </p:spTgt>
                                        </p:tgtEl>
                                      </p:cBhvr>
                                    </p:animEffect>
                                    <p:anim calcmode="lin" valueType="num">
                                      <p:cBhvr>
                                        <p:cTn id="8" dur="1000" fill="hold"/>
                                        <p:tgtEl>
                                          <p:spTgt spid="8">
                                            <p:txEl>
                                              <p:pRg st="0" end="0"/>
                                            </p:txEl>
                                          </p:spTgt>
                                        </p:tgtEl>
                                        <p:attrNameLst>
                                          <p:attrName>ppt_x</p:attrName>
                                        </p:attrNameLst>
                                      </p:cBhvr>
                                      <p:tavLst>
                                        <p:tav tm="0">
                                          <p:val>
                                            <p:strVal val="#ppt_x"/>
                                          </p:val>
                                        </p:tav>
                                        <p:tav tm="100000">
                                          <p:val>
                                            <p:strVal val="#ppt_x"/>
                                          </p:val>
                                        </p:tav>
                                      </p:tavLst>
                                    </p:anim>
                                    <p:anim calcmode="lin" valueType="num">
                                      <p:cBhvr>
                                        <p:cTn id="9" dur="900" decel="100000" fill="hold"/>
                                        <p:tgtEl>
                                          <p:spTgt spid="8">
                                            <p:txEl>
                                              <p:pRg st="0" end="0"/>
                                            </p:txEl>
                                          </p:spTgt>
                                        </p:tgtEl>
                                        <p:attrNameLst>
                                          <p:attrName>ppt_y</p:attrName>
                                        </p:attrNameLst>
                                      </p:cBhvr>
                                      <p:tavLst>
                                        <p:tav tm="0">
                                          <p:val>
                                            <p:strVal val="#ppt_y+1"/>
                                          </p:val>
                                        </p:tav>
                                        <p:tav tm="100000">
                                          <p:val>
                                            <p:strVal val="#ppt_y-.03"/>
                                          </p:val>
                                        </p:tav>
                                      </p:tavLst>
                                    </p:anim>
                                    <p:anim calcmode="lin" valueType="num">
                                      <p:cBhvr>
                                        <p:cTn id="10" dur="100" accel="100000" fill="hold">
                                          <p:stCondLst>
                                            <p:cond delay="900"/>
                                          </p:stCondLst>
                                        </p:cTn>
                                        <p:tgtEl>
                                          <p:spTgt spid="8">
                                            <p:txEl>
                                              <p:pRg st="0" end="0"/>
                                            </p:txEl>
                                          </p:spTgt>
                                        </p:tgtEl>
                                        <p:attrNameLst>
                                          <p:attrName>ppt_y</p:attrName>
                                        </p:attrNameLst>
                                      </p:cBhvr>
                                      <p:tavLst>
                                        <p:tav tm="0">
                                          <p:val>
                                            <p:strVal val="#ppt_y-.03"/>
                                          </p:val>
                                        </p:tav>
                                        <p:tav tm="100000">
                                          <p:val>
                                            <p:strVal val="#ppt_y"/>
                                          </p:val>
                                        </p:tav>
                                      </p:tavLst>
                                    </p:anim>
                                  </p:childTnLst>
                                </p:cTn>
                              </p:par>
                            </p:childTnLst>
                          </p:cTn>
                        </p:par>
                      </p:childTnLst>
                    </p:cTn>
                  </p:par>
                  <p:par>
                    <p:cTn id="11" fill="hold">
                      <p:stCondLst>
                        <p:cond delay="indefinite"/>
                      </p:stCondLst>
                      <p:childTnLst>
                        <p:par>
                          <p:cTn id="12" fill="hold">
                            <p:stCondLst>
                              <p:cond delay="0"/>
                            </p:stCondLst>
                            <p:childTnLst>
                              <p:par>
                                <p:cTn id="13" presetID="23" presetClass="entr" presetSubtype="16" fill="hold" nodeType="clickEffect">
                                  <p:stCondLst>
                                    <p:cond delay="0"/>
                                  </p:stCondLst>
                                  <p:childTnLst>
                                    <p:set>
                                      <p:cBhvr>
                                        <p:cTn id="14" dur="1" fill="hold">
                                          <p:stCondLst>
                                            <p:cond delay="0"/>
                                          </p:stCondLst>
                                        </p:cTn>
                                        <p:tgtEl>
                                          <p:spTgt spid="8">
                                            <p:txEl>
                                              <p:pRg st="2" end="2"/>
                                            </p:txEl>
                                          </p:spTgt>
                                        </p:tgtEl>
                                        <p:attrNameLst>
                                          <p:attrName>style.visibility</p:attrName>
                                        </p:attrNameLst>
                                      </p:cBhvr>
                                      <p:to>
                                        <p:strVal val="visible"/>
                                      </p:to>
                                    </p:set>
                                    <p:anim calcmode="lin" valueType="num">
                                      <p:cBhvr>
                                        <p:cTn id="15" dur="500" fill="hold"/>
                                        <p:tgtEl>
                                          <p:spTgt spid="8">
                                            <p:txEl>
                                              <p:pRg st="2" end="2"/>
                                            </p:txEl>
                                          </p:spTgt>
                                        </p:tgtEl>
                                        <p:attrNameLst>
                                          <p:attrName>ppt_w</p:attrName>
                                        </p:attrNameLst>
                                      </p:cBhvr>
                                      <p:tavLst>
                                        <p:tav tm="0">
                                          <p:val>
                                            <p:fltVal val="0"/>
                                          </p:val>
                                        </p:tav>
                                        <p:tav tm="100000">
                                          <p:val>
                                            <p:strVal val="#ppt_w"/>
                                          </p:val>
                                        </p:tav>
                                      </p:tavLst>
                                    </p:anim>
                                    <p:anim calcmode="lin" valueType="num">
                                      <p:cBhvr>
                                        <p:cTn id="16" dur="500" fill="hold"/>
                                        <p:tgtEl>
                                          <p:spTgt spid="8">
                                            <p:txEl>
                                              <p:pRg st="2" end="2"/>
                                            </p:txEl>
                                          </p:spTgt>
                                        </p:tgtEl>
                                        <p:attrNameLst>
                                          <p:attrName>ppt_h</p:attrName>
                                        </p:attrNameLst>
                                      </p:cBhvr>
                                      <p:tavLst>
                                        <p:tav tm="0">
                                          <p:val>
                                            <p:fltVal val="0"/>
                                          </p:val>
                                        </p:tav>
                                        <p:tav tm="100000">
                                          <p:val>
                                            <p:strVal val="#ppt_h"/>
                                          </p:val>
                                        </p:tav>
                                      </p:tavLst>
                                    </p:anim>
                                  </p:childTnLst>
                                </p:cTn>
                              </p:par>
                            </p:childTnLst>
                          </p:cTn>
                        </p:par>
                      </p:childTnLst>
                    </p:cTn>
                  </p:par>
                  <p:par>
                    <p:cTn id="17" fill="hold">
                      <p:stCondLst>
                        <p:cond delay="indefinite"/>
                      </p:stCondLst>
                      <p:childTnLst>
                        <p:par>
                          <p:cTn id="18" fill="hold">
                            <p:stCondLst>
                              <p:cond delay="0"/>
                            </p:stCondLst>
                            <p:childTnLst>
                              <p:par>
                                <p:cTn id="19" presetID="2" presetClass="entr" presetSubtype="4" fill="hold" nodeType="clickEffect">
                                  <p:stCondLst>
                                    <p:cond delay="0"/>
                                  </p:stCondLst>
                                  <p:childTnLst>
                                    <p:set>
                                      <p:cBhvr>
                                        <p:cTn id="20" dur="1" fill="hold">
                                          <p:stCondLst>
                                            <p:cond delay="0"/>
                                          </p:stCondLst>
                                        </p:cTn>
                                        <p:tgtEl>
                                          <p:spTgt spid="8">
                                            <p:txEl>
                                              <p:pRg st="4" end="4"/>
                                            </p:txEl>
                                          </p:spTgt>
                                        </p:tgtEl>
                                        <p:attrNameLst>
                                          <p:attrName>style.visibility</p:attrName>
                                        </p:attrNameLst>
                                      </p:cBhvr>
                                      <p:to>
                                        <p:strVal val="visible"/>
                                      </p:to>
                                    </p:set>
                                    <p:anim calcmode="lin" valueType="num">
                                      <p:cBhvr additive="base">
                                        <p:cTn id="21" dur="500" fill="hold"/>
                                        <p:tgtEl>
                                          <p:spTgt spid="8">
                                            <p:txEl>
                                              <p:pRg st="4" end="4"/>
                                            </p:txEl>
                                          </p:spTgt>
                                        </p:tgtEl>
                                        <p:attrNameLst>
                                          <p:attrName>ppt_x</p:attrName>
                                        </p:attrNameLst>
                                      </p:cBhvr>
                                      <p:tavLst>
                                        <p:tav tm="0">
                                          <p:val>
                                            <p:strVal val="#ppt_x"/>
                                          </p:val>
                                        </p:tav>
                                        <p:tav tm="100000">
                                          <p:val>
                                            <p:strVal val="#ppt_x"/>
                                          </p:val>
                                        </p:tav>
                                      </p:tavLst>
                                    </p:anim>
                                    <p:anim calcmode="lin" valueType="num">
                                      <p:cBhvr additive="base">
                                        <p:cTn id="22" dur="500" fill="hold"/>
                                        <p:tgtEl>
                                          <p:spTgt spid="8">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23" fill="hold">
                      <p:stCondLst>
                        <p:cond delay="indefinite"/>
                      </p:stCondLst>
                      <p:childTnLst>
                        <p:par>
                          <p:cTn id="24" fill="hold">
                            <p:stCondLst>
                              <p:cond delay="0"/>
                            </p:stCondLst>
                            <p:childTnLst>
                              <p:par>
                                <p:cTn id="25" presetID="2" presetClass="entr" presetSubtype="4" fill="hold" nodeType="clickEffect">
                                  <p:stCondLst>
                                    <p:cond delay="0"/>
                                  </p:stCondLst>
                                  <p:childTnLst>
                                    <p:set>
                                      <p:cBhvr>
                                        <p:cTn id="26" dur="1" fill="hold">
                                          <p:stCondLst>
                                            <p:cond delay="0"/>
                                          </p:stCondLst>
                                        </p:cTn>
                                        <p:tgtEl>
                                          <p:spTgt spid="8">
                                            <p:txEl>
                                              <p:pRg st="6" end="6"/>
                                            </p:txEl>
                                          </p:spTgt>
                                        </p:tgtEl>
                                        <p:attrNameLst>
                                          <p:attrName>style.visibility</p:attrName>
                                        </p:attrNameLst>
                                      </p:cBhvr>
                                      <p:to>
                                        <p:strVal val="visible"/>
                                      </p:to>
                                    </p:set>
                                    <p:anim calcmode="lin" valueType="num">
                                      <p:cBhvr additive="base">
                                        <p:cTn id="27" dur="500" fill="hold"/>
                                        <p:tgtEl>
                                          <p:spTgt spid="8">
                                            <p:txEl>
                                              <p:pRg st="6" end="6"/>
                                            </p:txEl>
                                          </p:spTgt>
                                        </p:tgtEl>
                                        <p:attrNameLst>
                                          <p:attrName>ppt_x</p:attrName>
                                        </p:attrNameLst>
                                      </p:cBhvr>
                                      <p:tavLst>
                                        <p:tav tm="0">
                                          <p:val>
                                            <p:strVal val="#ppt_x"/>
                                          </p:val>
                                        </p:tav>
                                        <p:tav tm="100000">
                                          <p:val>
                                            <p:strVal val="#ppt_x"/>
                                          </p:val>
                                        </p:tav>
                                      </p:tavLst>
                                    </p:anim>
                                    <p:anim calcmode="lin" valueType="num">
                                      <p:cBhvr additive="base">
                                        <p:cTn id="28" dur="500" fill="hold"/>
                                        <p:tgtEl>
                                          <p:spTgt spid="8">
                                            <p:txEl>
                                              <p:pRg st="6" end="6"/>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3B77970-CCF8-73F5-6BBF-65AA13B3FCA3}"/>
              </a:ext>
            </a:extLst>
          </p:cNvPr>
          <p:cNvSpPr>
            <a:spLocks noGrp="1"/>
          </p:cNvSpPr>
          <p:nvPr>
            <p:ph type="title"/>
          </p:nvPr>
        </p:nvSpPr>
        <p:spPr>
          <a:xfrm>
            <a:off x="111210" y="202595"/>
            <a:ext cx="5984789" cy="642566"/>
          </a:xfrm>
        </p:spPr>
        <p:txBody>
          <a:bodyPr anchor="b">
            <a:normAutofit/>
          </a:bodyPr>
          <a:lstStyle/>
          <a:p>
            <a:pPr algn="ctr"/>
            <a:r>
              <a:rPr lang="en-GB" sz="4000" dirty="0">
                <a:latin typeface="Goudy Old Style" panose="02020502050305020303" pitchFamily="18" charset="77"/>
              </a:rPr>
              <a:t>The King of kings</a:t>
            </a:r>
          </a:p>
        </p:txBody>
      </p:sp>
      <p:grpSp>
        <p:nvGrpSpPr>
          <p:cNvPr id="32" name="Group 31">
            <a:extLst>
              <a:ext uri="{FF2B5EF4-FFF2-40B4-BE49-F238E27FC236}">
                <a16:creationId xmlns:a16="http://schemas.microsoft.com/office/drawing/2014/main" id="{6258F736-B256-8039-9DC6-F4E49A5C5AD5}"/>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flipH="1">
            <a:off x="12068638" y="0"/>
            <a:ext cx="123362" cy="6858000"/>
            <a:chOff x="12068638" y="0"/>
            <a:chExt cx="123362" cy="6858000"/>
          </a:xfrm>
        </p:grpSpPr>
        <p:sp>
          <p:nvSpPr>
            <p:cNvPr id="27" name="Rectangle 26">
              <a:extLst>
                <a:ext uri="{FF2B5EF4-FFF2-40B4-BE49-F238E27FC236}">
                  <a16:creationId xmlns:a16="http://schemas.microsoft.com/office/drawing/2014/main" id="{10B4520A-996E-330C-99DA-69CA4D89E90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2068638" y="0"/>
              <a:ext cx="123362" cy="6858000"/>
            </a:xfrm>
            <a:prstGeom prst="rect">
              <a:avLst/>
            </a:prstGeom>
            <a:gradFill>
              <a:gsLst>
                <a:gs pos="0">
                  <a:schemeClr val="accent2"/>
                </a:gs>
                <a:gs pos="100000">
                  <a:schemeClr val="accent5"/>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Goudy Old Style" panose="02020502050305020303" pitchFamily="18" charset="77"/>
              </a:endParaRPr>
            </a:p>
          </p:txBody>
        </p:sp>
        <p:sp>
          <p:nvSpPr>
            <p:cNvPr id="33" name="Rectangle 32">
              <a:extLst>
                <a:ext uri="{FF2B5EF4-FFF2-40B4-BE49-F238E27FC236}">
                  <a16:creationId xmlns:a16="http://schemas.microsoft.com/office/drawing/2014/main" id="{EC8FA945-E356-695F-18D6-CAD4EF34FE4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2068638" y="3527553"/>
              <a:ext cx="123362" cy="3330447"/>
            </a:xfrm>
            <a:prstGeom prst="rect">
              <a:avLst/>
            </a:prstGeom>
            <a:gradFill>
              <a:gsLst>
                <a:gs pos="19000">
                  <a:schemeClr val="accent5">
                    <a:lumMod val="60000"/>
                    <a:lumOff val="40000"/>
                    <a:alpha val="0"/>
                  </a:schemeClr>
                </a:gs>
                <a:gs pos="100000">
                  <a:schemeClr val="accent5">
                    <a:lumMod val="60000"/>
                    <a:lumOff val="40000"/>
                  </a:schemeClr>
                </a:gs>
              </a:gsLst>
              <a:lin ang="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Goudy Old Style" panose="02020502050305020303" pitchFamily="18" charset="77"/>
              </a:endParaRPr>
            </a:p>
          </p:txBody>
        </p:sp>
      </p:grpSp>
      <p:sp>
        <p:nvSpPr>
          <p:cNvPr id="8" name="TextBox 7">
            <a:extLst>
              <a:ext uri="{FF2B5EF4-FFF2-40B4-BE49-F238E27FC236}">
                <a16:creationId xmlns:a16="http://schemas.microsoft.com/office/drawing/2014/main" id="{93BBA6FE-6026-06DB-8A53-AB1874B0DB4F}"/>
              </a:ext>
            </a:extLst>
          </p:cNvPr>
          <p:cNvSpPr txBox="1"/>
          <p:nvPr/>
        </p:nvSpPr>
        <p:spPr>
          <a:xfrm>
            <a:off x="0" y="1023094"/>
            <a:ext cx="6624571" cy="11172289"/>
          </a:xfrm>
          <a:prstGeom prst="rect">
            <a:avLst/>
          </a:prstGeom>
          <a:noFill/>
        </p:spPr>
        <p:txBody>
          <a:bodyPr wrap="square">
            <a:spAutoFit/>
          </a:bodyPr>
          <a:lstStyle/>
          <a:p>
            <a:pPr marL="285750" indent="-285750">
              <a:buFont typeface="Arial" panose="020B0604020202020204" pitchFamily="34" charset="0"/>
              <a:buChar char="•"/>
            </a:pPr>
            <a:r>
              <a:rPr lang="en-US" sz="1800" b="1" dirty="0">
                <a:latin typeface="Goudy Old Style" panose="02020502050305020303" pitchFamily="18" charset="77"/>
              </a:rPr>
              <a:t>Q. </a:t>
            </a:r>
            <a:r>
              <a:rPr lang="en-US" sz="1800" dirty="0">
                <a:latin typeface="Goudy Old Style" panose="02020502050305020303" pitchFamily="18" charset="77"/>
              </a:rPr>
              <a:t>Christ has been the Lamb, He is now our High Priest. What shall His next role be?</a:t>
            </a:r>
          </a:p>
          <a:p>
            <a:pPr marL="285750" indent="-285750">
              <a:buFont typeface="Arial" panose="020B0604020202020204" pitchFamily="34" charset="0"/>
              <a:buChar char="•"/>
            </a:pPr>
            <a:r>
              <a:rPr lang="en-US" b="1" dirty="0">
                <a:latin typeface="Goudy Old Style" panose="02020502050305020303" pitchFamily="18" charset="77"/>
              </a:rPr>
              <a:t>A. </a:t>
            </a:r>
            <a:r>
              <a:rPr lang="en-US" dirty="0">
                <a:latin typeface="Goudy Old Style" panose="02020502050305020303" pitchFamily="18" charset="77"/>
              </a:rPr>
              <a:t>He returns at His Second Coming as a King. The King of all kings and Lord of all lords.</a:t>
            </a:r>
          </a:p>
          <a:p>
            <a:pPr marL="285750" indent="-285750">
              <a:buFont typeface="Arial" panose="020B0604020202020204" pitchFamily="34" charset="0"/>
              <a:buChar char="•"/>
            </a:pPr>
            <a:endParaRPr lang="en-US" dirty="0">
              <a:latin typeface="Goudy Old Style" panose="02020502050305020303" pitchFamily="18" charset="77"/>
            </a:endParaRPr>
          </a:p>
          <a:p>
            <a:pPr marL="285750" indent="-285750">
              <a:buFont typeface="Arial" panose="020B0604020202020204" pitchFamily="34" charset="0"/>
              <a:buChar char="•"/>
            </a:pPr>
            <a:r>
              <a:rPr lang="en-US" sz="1800" b="1" dirty="0">
                <a:latin typeface="Goudy Old Style" panose="02020502050305020303" pitchFamily="18" charset="77"/>
              </a:rPr>
              <a:t>Revelation 19:11-13,16</a:t>
            </a:r>
          </a:p>
          <a:p>
            <a:pPr marL="285750" indent="-285750">
              <a:buFont typeface="Arial" panose="020B0604020202020204" pitchFamily="34" charset="0"/>
              <a:buChar char="•"/>
            </a:pPr>
            <a:r>
              <a:rPr lang="en-US" sz="1800" b="1" dirty="0">
                <a:latin typeface="Goudy Old Style" panose="02020502050305020303" pitchFamily="18" charset="77"/>
              </a:rPr>
              <a:t>1 Timothy 6:13-15</a:t>
            </a:r>
          </a:p>
          <a:p>
            <a:pPr marL="285750" indent="-285750">
              <a:buFont typeface="Arial" panose="020B0604020202020204" pitchFamily="34" charset="0"/>
              <a:buChar char="•"/>
            </a:pPr>
            <a:r>
              <a:rPr lang="en-US" b="1" dirty="0">
                <a:latin typeface="Goudy Old Style" panose="02020502050305020303" pitchFamily="18" charset="77"/>
              </a:rPr>
              <a:t>Philippians 2:9-10</a:t>
            </a:r>
          </a:p>
          <a:p>
            <a:pPr marL="285750" indent="-285750">
              <a:buFont typeface="Arial" panose="020B0604020202020204" pitchFamily="34" charset="0"/>
              <a:buChar char="•"/>
            </a:pPr>
            <a:r>
              <a:rPr lang="en-US" sz="1800" b="1" dirty="0">
                <a:latin typeface="Goudy Old Style" panose="02020502050305020303" pitchFamily="18" charset="77"/>
              </a:rPr>
              <a:t>Psalm 72:11</a:t>
            </a:r>
          </a:p>
          <a:p>
            <a:endParaRPr lang="en-US" sz="1800" b="1" dirty="0">
              <a:latin typeface="Goudy Old Style" panose="02020502050305020303" pitchFamily="18" charset="77"/>
            </a:endParaRPr>
          </a:p>
          <a:p>
            <a:pPr marL="285750" indent="-285750">
              <a:buFont typeface="Arial" panose="020B0604020202020204" pitchFamily="34" charset="0"/>
              <a:buChar char="•"/>
            </a:pPr>
            <a:r>
              <a:rPr lang="en-US" b="1" dirty="0">
                <a:latin typeface="Goudy Old Style" panose="02020502050305020303" pitchFamily="18" charset="77"/>
              </a:rPr>
              <a:t>Q. </a:t>
            </a:r>
            <a:r>
              <a:rPr lang="en-US" dirty="0">
                <a:latin typeface="Goudy Old Style" panose="02020502050305020303" pitchFamily="18" charset="77"/>
              </a:rPr>
              <a:t>What reward shall the King give to His loyal subjects when He comes again to receive them?</a:t>
            </a:r>
          </a:p>
          <a:p>
            <a:pPr marL="285750" indent="-285750">
              <a:buFont typeface="Arial" panose="020B0604020202020204" pitchFamily="34" charset="0"/>
              <a:buChar char="•"/>
            </a:pPr>
            <a:r>
              <a:rPr lang="en-US" sz="1800" b="1" dirty="0">
                <a:latin typeface="Goudy Old Style" panose="02020502050305020303" pitchFamily="18" charset="77"/>
              </a:rPr>
              <a:t>A. Eternal life </a:t>
            </a:r>
            <a:r>
              <a:rPr lang="en-US" sz="1800" dirty="0">
                <a:latin typeface="Goudy Old Style" panose="02020502050305020303" pitchFamily="18" charset="77"/>
              </a:rPr>
              <a:t>and a </a:t>
            </a:r>
            <a:r>
              <a:rPr lang="en-US" sz="1800" b="1" dirty="0">
                <a:latin typeface="Goudy Old Style" panose="02020502050305020303" pitchFamily="18" charset="77"/>
              </a:rPr>
              <a:t>Crown of Gold</a:t>
            </a:r>
            <a:r>
              <a:rPr lang="en-US" sz="1800" dirty="0">
                <a:latin typeface="Goudy Old Style" panose="02020502050305020303" pitchFamily="18" charset="77"/>
              </a:rPr>
              <a:t>, among many other rewards.</a:t>
            </a:r>
          </a:p>
          <a:p>
            <a:endParaRPr lang="en-US" sz="1800" dirty="0">
              <a:latin typeface="Goudy Old Style" panose="02020502050305020303" pitchFamily="18" charset="77"/>
            </a:endParaRPr>
          </a:p>
          <a:p>
            <a:pPr marL="285750" indent="-285750">
              <a:buFont typeface="Arial" panose="020B0604020202020204" pitchFamily="34" charset="0"/>
              <a:buChar char="•"/>
            </a:pPr>
            <a:r>
              <a:rPr lang="en-US" b="1" dirty="0">
                <a:latin typeface="Goudy Old Style" panose="02020502050305020303" pitchFamily="18" charset="77"/>
              </a:rPr>
              <a:t>Revelation 22:12</a:t>
            </a:r>
          </a:p>
          <a:p>
            <a:pPr marL="285750" indent="-285750">
              <a:buFont typeface="Arial" panose="020B0604020202020204" pitchFamily="34" charset="0"/>
              <a:buChar char="•"/>
            </a:pPr>
            <a:r>
              <a:rPr lang="en-US" sz="1800" b="1" dirty="0">
                <a:latin typeface="Goudy Old Style" panose="02020502050305020303" pitchFamily="18" charset="77"/>
              </a:rPr>
              <a:t>James 1:12</a:t>
            </a:r>
          </a:p>
          <a:p>
            <a:pPr marL="285750" indent="-285750">
              <a:buFont typeface="Arial" panose="020B0604020202020204" pitchFamily="34" charset="0"/>
              <a:buChar char="•"/>
            </a:pPr>
            <a:r>
              <a:rPr lang="en-US" sz="1800" b="1" dirty="0">
                <a:latin typeface="Goudy Old Style" panose="02020502050305020303" pitchFamily="18" charset="77"/>
              </a:rPr>
              <a:t>1 Peter 5:4</a:t>
            </a:r>
          </a:p>
          <a:p>
            <a:pPr marL="285750" indent="-285750">
              <a:buFont typeface="Arial" panose="020B0604020202020204" pitchFamily="34" charset="0"/>
              <a:buChar char="•"/>
            </a:pPr>
            <a:r>
              <a:rPr lang="en-US" b="1" dirty="0">
                <a:latin typeface="Goudy Old Style" panose="02020502050305020303" pitchFamily="18" charset="77"/>
              </a:rPr>
              <a:t>2 Timothy 4:8</a:t>
            </a:r>
          </a:p>
          <a:p>
            <a:pPr marL="285750" indent="-285750">
              <a:buFont typeface="Arial" panose="020B0604020202020204" pitchFamily="34" charset="0"/>
              <a:buChar char="•"/>
            </a:pPr>
            <a:r>
              <a:rPr lang="en-US" b="1" dirty="0">
                <a:latin typeface="Goudy Old Style" panose="02020502050305020303" pitchFamily="18" charset="77"/>
              </a:rPr>
              <a:t>1 John 3:2-3</a:t>
            </a:r>
            <a:endParaRPr lang="en-US" sz="1800" b="1" dirty="0">
              <a:latin typeface="Goudy Old Style" panose="02020502050305020303" pitchFamily="18" charset="77"/>
            </a:endParaRPr>
          </a:p>
          <a:p>
            <a:pPr marL="285750" indent="-285750">
              <a:buFont typeface="Arial" panose="020B0604020202020204" pitchFamily="34" charset="0"/>
              <a:buChar char="•"/>
            </a:pPr>
            <a:endParaRPr lang="en-US" sz="1800" b="1" dirty="0">
              <a:latin typeface="Goudy Old Style" panose="02020502050305020303" pitchFamily="18" charset="77"/>
            </a:endParaRPr>
          </a:p>
          <a:p>
            <a:pPr marL="285750" indent="-285750">
              <a:buFont typeface="Arial" panose="020B0604020202020204" pitchFamily="34" charset="0"/>
              <a:buChar char="•"/>
            </a:pPr>
            <a:endParaRPr lang="en-US" dirty="0">
              <a:latin typeface="Goudy Old Style" panose="02020502050305020303" pitchFamily="18" charset="77"/>
            </a:endParaRPr>
          </a:p>
          <a:p>
            <a:pPr marL="285750" indent="-285750">
              <a:buFont typeface="Arial" panose="020B0604020202020204" pitchFamily="34" charset="0"/>
              <a:buChar char="•"/>
            </a:pPr>
            <a:endParaRPr lang="en-US" sz="1800" dirty="0">
              <a:latin typeface="Goudy Old Style" panose="02020502050305020303" pitchFamily="18" charset="77"/>
            </a:endParaRPr>
          </a:p>
          <a:p>
            <a:pPr marL="285750" indent="-285750">
              <a:buFont typeface="Arial" panose="020B0604020202020204" pitchFamily="34" charset="0"/>
              <a:buChar char="•"/>
            </a:pPr>
            <a:endParaRPr lang="en-US" dirty="0">
              <a:latin typeface="Goudy Old Style" panose="02020502050305020303" pitchFamily="18" charset="77"/>
            </a:endParaRPr>
          </a:p>
          <a:p>
            <a:pPr marL="285750" indent="-285750">
              <a:buFont typeface="Arial" panose="020B0604020202020204" pitchFamily="34" charset="0"/>
              <a:buChar char="•"/>
            </a:pPr>
            <a:endParaRPr lang="en-US" sz="1800" dirty="0">
              <a:latin typeface="Goudy Old Style" panose="02020502050305020303" pitchFamily="18" charset="77"/>
            </a:endParaRPr>
          </a:p>
          <a:p>
            <a:pPr marL="285750" indent="-285750">
              <a:buFont typeface="Arial" panose="020B0604020202020204" pitchFamily="34" charset="0"/>
              <a:buChar char="•"/>
            </a:pPr>
            <a:endParaRPr lang="en-US" dirty="0">
              <a:latin typeface="Goudy Old Style" panose="02020502050305020303" pitchFamily="18" charset="77"/>
            </a:endParaRPr>
          </a:p>
          <a:p>
            <a:pPr marL="285750" indent="-285750">
              <a:buFont typeface="Arial" panose="020B0604020202020204" pitchFamily="34" charset="0"/>
              <a:buChar char="•"/>
            </a:pPr>
            <a:endParaRPr lang="en-US" sz="1800" dirty="0">
              <a:latin typeface="Goudy Old Style" panose="02020502050305020303" pitchFamily="18" charset="77"/>
            </a:endParaRPr>
          </a:p>
          <a:p>
            <a:pPr marL="285750" indent="-285750">
              <a:buFont typeface="Arial" panose="020B0604020202020204" pitchFamily="34" charset="0"/>
              <a:buChar char="•"/>
            </a:pPr>
            <a:endParaRPr lang="en-US" dirty="0">
              <a:latin typeface="Goudy Old Style" panose="02020502050305020303" pitchFamily="18" charset="77"/>
            </a:endParaRPr>
          </a:p>
          <a:p>
            <a:pPr marL="285750" indent="-285750">
              <a:buFont typeface="Arial" panose="020B0604020202020204" pitchFamily="34" charset="0"/>
              <a:buChar char="•"/>
            </a:pPr>
            <a:endParaRPr lang="en-US" sz="1800" dirty="0">
              <a:latin typeface="Goudy Old Style" panose="02020502050305020303" pitchFamily="18" charset="77"/>
            </a:endParaRPr>
          </a:p>
          <a:p>
            <a:pPr marL="285750" indent="-285750">
              <a:buFont typeface="Arial" panose="020B0604020202020204" pitchFamily="34" charset="0"/>
              <a:buChar char="•"/>
            </a:pPr>
            <a:endParaRPr lang="en-US" dirty="0">
              <a:latin typeface="Goudy Old Style" panose="02020502050305020303" pitchFamily="18" charset="77"/>
            </a:endParaRPr>
          </a:p>
          <a:p>
            <a:pPr marL="285750" indent="-285750">
              <a:buFont typeface="Arial" panose="020B0604020202020204" pitchFamily="34" charset="0"/>
              <a:buChar char="•"/>
            </a:pPr>
            <a:endParaRPr lang="en-US" sz="1800" dirty="0">
              <a:latin typeface="Goudy Old Style" panose="02020502050305020303" pitchFamily="18" charset="77"/>
            </a:endParaRPr>
          </a:p>
          <a:p>
            <a:pPr marL="285750" indent="-285750">
              <a:buFont typeface="Arial" panose="020B0604020202020204" pitchFamily="34" charset="0"/>
              <a:buChar char="•"/>
            </a:pPr>
            <a:endParaRPr lang="en-US" dirty="0">
              <a:latin typeface="Goudy Old Style" panose="02020502050305020303" pitchFamily="18" charset="77"/>
            </a:endParaRPr>
          </a:p>
          <a:p>
            <a:pPr marL="285750" indent="-285750">
              <a:buFont typeface="Arial" panose="020B0604020202020204" pitchFamily="34" charset="0"/>
              <a:buChar char="•"/>
            </a:pPr>
            <a:endParaRPr lang="en-US" sz="1800" dirty="0">
              <a:latin typeface="Goudy Old Style" panose="02020502050305020303" pitchFamily="18" charset="77"/>
            </a:endParaRPr>
          </a:p>
          <a:p>
            <a:pPr marL="285750" indent="-285750">
              <a:buFont typeface="Arial" panose="020B0604020202020204" pitchFamily="34" charset="0"/>
              <a:buChar char="•"/>
            </a:pPr>
            <a:endParaRPr lang="en-US" sz="1800" dirty="0">
              <a:latin typeface="Goudy Old Style" panose="02020502050305020303" pitchFamily="18" charset="77"/>
            </a:endParaRPr>
          </a:p>
          <a:p>
            <a:pPr marL="285750" indent="-285750">
              <a:buFont typeface="Arial" panose="020B0604020202020204" pitchFamily="34" charset="0"/>
              <a:buChar char="•"/>
            </a:pPr>
            <a:endParaRPr lang="en-US" dirty="0">
              <a:latin typeface="Goudy Old Style" panose="02020502050305020303" pitchFamily="18" charset="77"/>
            </a:endParaRPr>
          </a:p>
          <a:p>
            <a:pPr marL="285750" indent="-285750">
              <a:buFont typeface="Arial" panose="020B0604020202020204" pitchFamily="34" charset="0"/>
              <a:buChar char="•"/>
            </a:pPr>
            <a:endParaRPr lang="en-US" sz="1800" dirty="0">
              <a:latin typeface="Goudy Old Style" panose="02020502050305020303" pitchFamily="18" charset="77"/>
            </a:endParaRPr>
          </a:p>
          <a:p>
            <a:pPr marL="285750" indent="-285750">
              <a:buFont typeface="Arial" panose="020B0604020202020204" pitchFamily="34" charset="0"/>
              <a:buChar char="•"/>
            </a:pPr>
            <a:endParaRPr lang="en-US" dirty="0">
              <a:latin typeface="Goudy Old Style" panose="02020502050305020303" pitchFamily="18" charset="77"/>
            </a:endParaRPr>
          </a:p>
          <a:p>
            <a:pPr marL="285750" indent="-285750">
              <a:buFont typeface="Arial" panose="020B0604020202020204" pitchFamily="34" charset="0"/>
              <a:buChar char="•"/>
            </a:pPr>
            <a:endParaRPr lang="en-US" sz="1800" dirty="0">
              <a:latin typeface="Goudy Old Style" panose="02020502050305020303" pitchFamily="18" charset="77"/>
            </a:endParaRPr>
          </a:p>
          <a:p>
            <a:pPr marL="285750" indent="-285750">
              <a:buFont typeface="Arial" panose="020B0604020202020204" pitchFamily="34" charset="0"/>
              <a:buChar char="•"/>
            </a:pPr>
            <a:endParaRPr lang="en-US" dirty="0">
              <a:latin typeface="Goudy Old Style" panose="02020502050305020303" pitchFamily="18" charset="77"/>
            </a:endParaRPr>
          </a:p>
          <a:p>
            <a:pPr marL="285750" indent="-285750">
              <a:buFont typeface="Arial" panose="020B0604020202020204" pitchFamily="34" charset="0"/>
              <a:buChar char="•"/>
            </a:pPr>
            <a:endParaRPr lang="en-US" sz="1800" dirty="0">
              <a:latin typeface="Goudy Old Style" panose="02020502050305020303" pitchFamily="18" charset="77"/>
            </a:endParaRPr>
          </a:p>
        </p:txBody>
      </p:sp>
      <p:pic>
        <p:nvPicPr>
          <p:cNvPr id="7" name="Content Placeholder 6" descr="A painting of a person in a white robe holding a gold crown&#10;&#10;Description automatically generated">
            <a:extLst>
              <a:ext uri="{FF2B5EF4-FFF2-40B4-BE49-F238E27FC236}">
                <a16:creationId xmlns:a16="http://schemas.microsoft.com/office/drawing/2014/main" id="{86E242C3-8EEB-8976-C5C7-79347EA4C0D7}"/>
              </a:ext>
            </a:extLst>
          </p:cNvPr>
          <p:cNvPicPr>
            <a:picLocks noGrp="1" noChangeAspect="1"/>
          </p:cNvPicPr>
          <p:nvPr>
            <p:ph idx="1"/>
          </p:nvPr>
        </p:nvPicPr>
        <p:blipFill>
          <a:blip r:embed="rId2"/>
          <a:stretch>
            <a:fillRect/>
          </a:stretch>
        </p:blipFill>
        <p:spPr>
          <a:xfrm>
            <a:off x="6747933" y="148223"/>
            <a:ext cx="5320705" cy="6561553"/>
          </a:xfrm>
        </p:spPr>
      </p:pic>
    </p:spTree>
    <p:extLst>
      <p:ext uri="{BB962C8B-B14F-4D97-AF65-F5344CB8AC3E}">
        <p14:creationId xmlns:p14="http://schemas.microsoft.com/office/powerpoint/2010/main" val="1224639454"/>
      </p:ext>
    </p:extLst>
  </p:cSld>
  <p:clrMapOvr>
    <a:masterClrMapping/>
  </p:clrMapOvr>
  <mc:AlternateContent xmlns:mc="http://schemas.openxmlformats.org/markup-compatibility/2006" xmlns:p14="http://schemas.microsoft.com/office/powerpoint/2010/main">
    <mc:Choice Requires="p14">
      <p:transition spd="slow" p14:dur="1200">
        <p14:revea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8">
                                            <p:txEl>
                                              <p:pRg st="0" end="0"/>
                                            </p:txEl>
                                          </p:spTgt>
                                        </p:tgtEl>
                                        <p:attrNameLst>
                                          <p:attrName>style.visibility</p:attrName>
                                        </p:attrNameLst>
                                      </p:cBhvr>
                                      <p:to>
                                        <p:strVal val="visible"/>
                                      </p:to>
                                    </p:set>
                                    <p:animEffect transition="in" filter="blinds(horizontal)">
                                      <p:cBhvr>
                                        <p:cTn id="7" dur="500"/>
                                        <p:tgtEl>
                                          <p:spTgt spid="8">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 presetClass="entr" presetSubtype="4" fill="hold" nodeType="clickEffect">
                                  <p:stCondLst>
                                    <p:cond delay="0"/>
                                  </p:stCondLst>
                                  <p:childTnLst>
                                    <p:set>
                                      <p:cBhvr>
                                        <p:cTn id="11" dur="1" fill="hold">
                                          <p:stCondLst>
                                            <p:cond delay="0"/>
                                          </p:stCondLst>
                                        </p:cTn>
                                        <p:tgtEl>
                                          <p:spTgt spid="8">
                                            <p:txEl>
                                              <p:pRg st="1" end="1"/>
                                            </p:txEl>
                                          </p:spTgt>
                                        </p:tgtEl>
                                        <p:attrNameLst>
                                          <p:attrName>style.visibility</p:attrName>
                                        </p:attrNameLst>
                                      </p:cBhvr>
                                      <p:to>
                                        <p:strVal val="visible"/>
                                      </p:to>
                                    </p:set>
                                    <p:anim calcmode="lin" valueType="num">
                                      <p:cBhvr additive="base">
                                        <p:cTn id="12" dur="500" fill="hold"/>
                                        <p:tgtEl>
                                          <p:spTgt spid="8">
                                            <p:txEl>
                                              <p:pRg st="1" end="1"/>
                                            </p:txEl>
                                          </p:spTgt>
                                        </p:tgtEl>
                                        <p:attrNameLst>
                                          <p:attrName>ppt_x</p:attrName>
                                        </p:attrNameLst>
                                      </p:cBhvr>
                                      <p:tavLst>
                                        <p:tav tm="0">
                                          <p:val>
                                            <p:strVal val="#ppt_x"/>
                                          </p:val>
                                        </p:tav>
                                        <p:tav tm="100000">
                                          <p:val>
                                            <p:strVal val="#ppt_x"/>
                                          </p:val>
                                        </p:tav>
                                      </p:tavLst>
                                    </p:anim>
                                    <p:anim calcmode="lin" valueType="num">
                                      <p:cBhvr additive="base">
                                        <p:cTn id="13" dur="500" fill="hold"/>
                                        <p:tgtEl>
                                          <p:spTgt spid="8">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4" fill="hold">
                      <p:stCondLst>
                        <p:cond delay="indefinite"/>
                      </p:stCondLst>
                      <p:childTnLst>
                        <p:par>
                          <p:cTn id="15" fill="hold">
                            <p:stCondLst>
                              <p:cond delay="0"/>
                            </p:stCondLst>
                            <p:childTnLst>
                              <p:par>
                                <p:cTn id="16" presetID="3" presetClass="entr" presetSubtype="10" fill="hold" nodeType="clickEffect">
                                  <p:stCondLst>
                                    <p:cond delay="0"/>
                                  </p:stCondLst>
                                  <p:childTnLst>
                                    <p:set>
                                      <p:cBhvr>
                                        <p:cTn id="17" dur="1" fill="hold">
                                          <p:stCondLst>
                                            <p:cond delay="0"/>
                                          </p:stCondLst>
                                        </p:cTn>
                                        <p:tgtEl>
                                          <p:spTgt spid="8">
                                            <p:txEl>
                                              <p:pRg st="3" end="3"/>
                                            </p:txEl>
                                          </p:spTgt>
                                        </p:tgtEl>
                                        <p:attrNameLst>
                                          <p:attrName>style.visibility</p:attrName>
                                        </p:attrNameLst>
                                      </p:cBhvr>
                                      <p:to>
                                        <p:strVal val="visible"/>
                                      </p:to>
                                    </p:set>
                                    <p:animEffect transition="in" filter="blinds(horizontal)">
                                      <p:cBhvr>
                                        <p:cTn id="18" dur="500"/>
                                        <p:tgtEl>
                                          <p:spTgt spid="8">
                                            <p:txEl>
                                              <p:pRg st="3" end="3"/>
                                            </p:txEl>
                                          </p:spTgt>
                                        </p:tgtEl>
                                      </p:cBhvr>
                                    </p:animEffect>
                                  </p:childTnLst>
                                </p:cTn>
                              </p:par>
                              <p:par>
                                <p:cTn id="19" presetID="3" presetClass="entr" presetSubtype="10" fill="hold" nodeType="withEffect">
                                  <p:stCondLst>
                                    <p:cond delay="0"/>
                                  </p:stCondLst>
                                  <p:childTnLst>
                                    <p:set>
                                      <p:cBhvr>
                                        <p:cTn id="20" dur="1" fill="hold">
                                          <p:stCondLst>
                                            <p:cond delay="0"/>
                                          </p:stCondLst>
                                        </p:cTn>
                                        <p:tgtEl>
                                          <p:spTgt spid="8">
                                            <p:txEl>
                                              <p:pRg st="4" end="4"/>
                                            </p:txEl>
                                          </p:spTgt>
                                        </p:tgtEl>
                                        <p:attrNameLst>
                                          <p:attrName>style.visibility</p:attrName>
                                        </p:attrNameLst>
                                      </p:cBhvr>
                                      <p:to>
                                        <p:strVal val="visible"/>
                                      </p:to>
                                    </p:set>
                                    <p:animEffect transition="in" filter="blinds(horizontal)">
                                      <p:cBhvr>
                                        <p:cTn id="21" dur="500"/>
                                        <p:tgtEl>
                                          <p:spTgt spid="8">
                                            <p:txEl>
                                              <p:pRg st="4" end="4"/>
                                            </p:txEl>
                                          </p:spTgt>
                                        </p:tgtEl>
                                      </p:cBhvr>
                                    </p:animEffect>
                                  </p:childTnLst>
                                </p:cTn>
                              </p:par>
                              <p:par>
                                <p:cTn id="22" presetID="3" presetClass="entr" presetSubtype="10" fill="hold" nodeType="withEffect">
                                  <p:stCondLst>
                                    <p:cond delay="0"/>
                                  </p:stCondLst>
                                  <p:childTnLst>
                                    <p:set>
                                      <p:cBhvr>
                                        <p:cTn id="23" dur="1" fill="hold">
                                          <p:stCondLst>
                                            <p:cond delay="0"/>
                                          </p:stCondLst>
                                        </p:cTn>
                                        <p:tgtEl>
                                          <p:spTgt spid="8">
                                            <p:txEl>
                                              <p:pRg st="5" end="5"/>
                                            </p:txEl>
                                          </p:spTgt>
                                        </p:tgtEl>
                                        <p:attrNameLst>
                                          <p:attrName>style.visibility</p:attrName>
                                        </p:attrNameLst>
                                      </p:cBhvr>
                                      <p:to>
                                        <p:strVal val="visible"/>
                                      </p:to>
                                    </p:set>
                                    <p:animEffect transition="in" filter="blinds(horizontal)">
                                      <p:cBhvr>
                                        <p:cTn id="24" dur="500"/>
                                        <p:tgtEl>
                                          <p:spTgt spid="8">
                                            <p:txEl>
                                              <p:pRg st="5" end="5"/>
                                            </p:txEl>
                                          </p:spTgt>
                                        </p:tgtEl>
                                      </p:cBhvr>
                                    </p:animEffect>
                                  </p:childTnLst>
                                </p:cTn>
                              </p:par>
                              <p:par>
                                <p:cTn id="25" presetID="3" presetClass="entr" presetSubtype="10" fill="hold" nodeType="withEffect">
                                  <p:stCondLst>
                                    <p:cond delay="0"/>
                                  </p:stCondLst>
                                  <p:childTnLst>
                                    <p:set>
                                      <p:cBhvr>
                                        <p:cTn id="26" dur="1" fill="hold">
                                          <p:stCondLst>
                                            <p:cond delay="0"/>
                                          </p:stCondLst>
                                        </p:cTn>
                                        <p:tgtEl>
                                          <p:spTgt spid="8">
                                            <p:txEl>
                                              <p:pRg st="6" end="6"/>
                                            </p:txEl>
                                          </p:spTgt>
                                        </p:tgtEl>
                                        <p:attrNameLst>
                                          <p:attrName>style.visibility</p:attrName>
                                        </p:attrNameLst>
                                      </p:cBhvr>
                                      <p:to>
                                        <p:strVal val="visible"/>
                                      </p:to>
                                    </p:set>
                                    <p:animEffect transition="in" filter="blinds(horizontal)">
                                      <p:cBhvr>
                                        <p:cTn id="27" dur="500"/>
                                        <p:tgtEl>
                                          <p:spTgt spid="8">
                                            <p:txEl>
                                              <p:pRg st="6" end="6"/>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5" presetClass="entr" presetSubtype="10" fill="hold" nodeType="clickEffect">
                                  <p:stCondLst>
                                    <p:cond delay="0"/>
                                  </p:stCondLst>
                                  <p:childTnLst>
                                    <p:set>
                                      <p:cBhvr>
                                        <p:cTn id="31" dur="1" fill="hold">
                                          <p:stCondLst>
                                            <p:cond delay="0"/>
                                          </p:stCondLst>
                                        </p:cTn>
                                        <p:tgtEl>
                                          <p:spTgt spid="8">
                                            <p:txEl>
                                              <p:pRg st="8" end="8"/>
                                            </p:txEl>
                                          </p:spTgt>
                                        </p:tgtEl>
                                        <p:attrNameLst>
                                          <p:attrName>style.visibility</p:attrName>
                                        </p:attrNameLst>
                                      </p:cBhvr>
                                      <p:to>
                                        <p:strVal val="visible"/>
                                      </p:to>
                                    </p:set>
                                    <p:animEffect transition="in" filter="checkerboard(across)">
                                      <p:cBhvr>
                                        <p:cTn id="32" dur="500"/>
                                        <p:tgtEl>
                                          <p:spTgt spid="8">
                                            <p:txEl>
                                              <p:pRg st="8" end="8"/>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nodeType="clickEffect">
                                  <p:stCondLst>
                                    <p:cond delay="0"/>
                                  </p:stCondLst>
                                  <p:childTnLst>
                                    <p:set>
                                      <p:cBhvr>
                                        <p:cTn id="36" dur="1" fill="hold">
                                          <p:stCondLst>
                                            <p:cond delay="0"/>
                                          </p:stCondLst>
                                        </p:cTn>
                                        <p:tgtEl>
                                          <p:spTgt spid="8">
                                            <p:txEl>
                                              <p:pRg st="9" end="9"/>
                                            </p:txEl>
                                          </p:spTgt>
                                        </p:tgtEl>
                                        <p:attrNameLst>
                                          <p:attrName>style.visibility</p:attrName>
                                        </p:attrNameLst>
                                      </p:cBhvr>
                                      <p:to>
                                        <p:strVal val="visible"/>
                                      </p:to>
                                    </p:set>
                                    <p:anim calcmode="lin" valueType="num">
                                      <p:cBhvr additive="base">
                                        <p:cTn id="37" dur="500" fill="hold"/>
                                        <p:tgtEl>
                                          <p:spTgt spid="8">
                                            <p:txEl>
                                              <p:pRg st="9" end="9"/>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8">
                                            <p:txEl>
                                              <p:pRg st="9" end="9"/>
                                            </p:txEl>
                                          </p:spTgt>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2" presetClass="entr" presetSubtype="4" fill="hold" nodeType="clickEffect">
                                  <p:stCondLst>
                                    <p:cond delay="0"/>
                                  </p:stCondLst>
                                  <p:childTnLst>
                                    <p:set>
                                      <p:cBhvr>
                                        <p:cTn id="42" dur="1" fill="hold">
                                          <p:stCondLst>
                                            <p:cond delay="0"/>
                                          </p:stCondLst>
                                        </p:cTn>
                                        <p:tgtEl>
                                          <p:spTgt spid="8">
                                            <p:txEl>
                                              <p:pRg st="11" end="11"/>
                                            </p:txEl>
                                          </p:spTgt>
                                        </p:tgtEl>
                                        <p:attrNameLst>
                                          <p:attrName>style.visibility</p:attrName>
                                        </p:attrNameLst>
                                      </p:cBhvr>
                                      <p:to>
                                        <p:strVal val="visible"/>
                                      </p:to>
                                    </p:set>
                                    <p:animEffect transition="in" filter="wipe(down)">
                                      <p:cBhvr>
                                        <p:cTn id="43" dur="500"/>
                                        <p:tgtEl>
                                          <p:spTgt spid="8">
                                            <p:txEl>
                                              <p:pRg st="11" end="11"/>
                                            </p:txEl>
                                          </p:spTgt>
                                        </p:tgtEl>
                                      </p:cBhvr>
                                    </p:animEffect>
                                  </p:childTnLst>
                                </p:cTn>
                              </p:par>
                              <p:par>
                                <p:cTn id="44" presetID="22" presetClass="entr" presetSubtype="4" fill="hold" nodeType="withEffect">
                                  <p:stCondLst>
                                    <p:cond delay="0"/>
                                  </p:stCondLst>
                                  <p:childTnLst>
                                    <p:set>
                                      <p:cBhvr>
                                        <p:cTn id="45" dur="1" fill="hold">
                                          <p:stCondLst>
                                            <p:cond delay="0"/>
                                          </p:stCondLst>
                                        </p:cTn>
                                        <p:tgtEl>
                                          <p:spTgt spid="8">
                                            <p:txEl>
                                              <p:pRg st="12" end="12"/>
                                            </p:txEl>
                                          </p:spTgt>
                                        </p:tgtEl>
                                        <p:attrNameLst>
                                          <p:attrName>style.visibility</p:attrName>
                                        </p:attrNameLst>
                                      </p:cBhvr>
                                      <p:to>
                                        <p:strVal val="visible"/>
                                      </p:to>
                                    </p:set>
                                    <p:animEffect transition="in" filter="wipe(down)">
                                      <p:cBhvr>
                                        <p:cTn id="46" dur="500"/>
                                        <p:tgtEl>
                                          <p:spTgt spid="8">
                                            <p:txEl>
                                              <p:pRg st="12" end="12"/>
                                            </p:txEl>
                                          </p:spTgt>
                                        </p:tgtEl>
                                      </p:cBhvr>
                                    </p:animEffect>
                                  </p:childTnLst>
                                </p:cTn>
                              </p:par>
                              <p:par>
                                <p:cTn id="47" presetID="22" presetClass="entr" presetSubtype="4" fill="hold" nodeType="withEffect">
                                  <p:stCondLst>
                                    <p:cond delay="0"/>
                                  </p:stCondLst>
                                  <p:childTnLst>
                                    <p:set>
                                      <p:cBhvr>
                                        <p:cTn id="48" dur="1" fill="hold">
                                          <p:stCondLst>
                                            <p:cond delay="0"/>
                                          </p:stCondLst>
                                        </p:cTn>
                                        <p:tgtEl>
                                          <p:spTgt spid="8">
                                            <p:txEl>
                                              <p:pRg st="13" end="13"/>
                                            </p:txEl>
                                          </p:spTgt>
                                        </p:tgtEl>
                                        <p:attrNameLst>
                                          <p:attrName>style.visibility</p:attrName>
                                        </p:attrNameLst>
                                      </p:cBhvr>
                                      <p:to>
                                        <p:strVal val="visible"/>
                                      </p:to>
                                    </p:set>
                                    <p:animEffect transition="in" filter="wipe(down)">
                                      <p:cBhvr>
                                        <p:cTn id="49" dur="500"/>
                                        <p:tgtEl>
                                          <p:spTgt spid="8">
                                            <p:txEl>
                                              <p:pRg st="13" end="13"/>
                                            </p:txEl>
                                          </p:spTgt>
                                        </p:tgtEl>
                                      </p:cBhvr>
                                    </p:animEffect>
                                  </p:childTnLst>
                                </p:cTn>
                              </p:par>
                              <p:par>
                                <p:cTn id="50" presetID="22" presetClass="entr" presetSubtype="4" fill="hold" nodeType="withEffect">
                                  <p:stCondLst>
                                    <p:cond delay="0"/>
                                  </p:stCondLst>
                                  <p:childTnLst>
                                    <p:set>
                                      <p:cBhvr>
                                        <p:cTn id="51" dur="1" fill="hold">
                                          <p:stCondLst>
                                            <p:cond delay="0"/>
                                          </p:stCondLst>
                                        </p:cTn>
                                        <p:tgtEl>
                                          <p:spTgt spid="8">
                                            <p:txEl>
                                              <p:pRg st="14" end="14"/>
                                            </p:txEl>
                                          </p:spTgt>
                                        </p:tgtEl>
                                        <p:attrNameLst>
                                          <p:attrName>style.visibility</p:attrName>
                                        </p:attrNameLst>
                                      </p:cBhvr>
                                      <p:to>
                                        <p:strVal val="visible"/>
                                      </p:to>
                                    </p:set>
                                    <p:animEffect transition="in" filter="wipe(down)">
                                      <p:cBhvr>
                                        <p:cTn id="52" dur="500"/>
                                        <p:tgtEl>
                                          <p:spTgt spid="8">
                                            <p:txEl>
                                              <p:pRg st="14" end="14"/>
                                            </p:txEl>
                                          </p:spTgt>
                                        </p:tgtEl>
                                      </p:cBhvr>
                                    </p:animEffect>
                                  </p:childTnLst>
                                </p:cTn>
                              </p:par>
                              <p:par>
                                <p:cTn id="53" presetID="22" presetClass="entr" presetSubtype="4" fill="hold" nodeType="withEffect">
                                  <p:stCondLst>
                                    <p:cond delay="0"/>
                                  </p:stCondLst>
                                  <p:childTnLst>
                                    <p:set>
                                      <p:cBhvr>
                                        <p:cTn id="54" dur="1" fill="hold">
                                          <p:stCondLst>
                                            <p:cond delay="0"/>
                                          </p:stCondLst>
                                        </p:cTn>
                                        <p:tgtEl>
                                          <p:spTgt spid="8">
                                            <p:txEl>
                                              <p:pRg st="15" end="15"/>
                                            </p:txEl>
                                          </p:spTgt>
                                        </p:tgtEl>
                                        <p:attrNameLst>
                                          <p:attrName>style.visibility</p:attrName>
                                        </p:attrNameLst>
                                      </p:cBhvr>
                                      <p:to>
                                        <p:strVal val="visible"/>
                                      </p:to>
                                    </p:set>
                                    <p:animEffect transition="in" filter="wipe(down)">
                                      <p:cBhvr>
                                        <p:cTn id="55" dur="500"/>
                                        <p:tgtEl>
                                          <p:spTgt spid="8">
                                            <p:txEl>
                                              <p:pRg st="15" end="1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3B77970-CCF8-73F5-6BBF-65AA13B3FCA3}"/>
              </a:ext>
            </a:extLst>
          </p:cNvPr>
          <p:cNvSpPr>
            <a:spLocks noGrp="1"/>
          </p:cNvSpPr>
          <p:nvPr>
            <p:ph type="title"/>
          </p:nvPr>
        </p:nvSpPr>
        <p:spPr>
          <a:xfrm>
            <a:off x="111210" y="202595"/>
            <a:ext cx="5984789" cy="642566"/>
          </a:xfrm>
        </p:spPr>
        <p:txBody>
          <a:bodyPr anchor="b">
            <a:normAutofit/>
          </a:bodyPr>
          <a:lstStyle/>
          <a:p>
            <a:pPr algn="ctr"/>
            <a:r>
              <a:rPr lang="en-GB" sz="4000" dirty="0">
                <a:latin typeface="Goudy Old Style" panose="02020502050305020303" pitchFamily="18" charset="77"/>
              </a:rPr>
              <a:t>The King of kings</a:t>
            </a:r>
          </a:p>
        </p:txBody>
      </p:sp>
      <p:grpSp>
        <p:nvGrpSpPr>
          <p:cNvPr id="32" name="Group 31">
            <a:extLst>
              <a:ext uri="{FF2B5EF4-FFF2-40B4-BE49-F238E27FC236}">
                <a16:creationId xmlns:a16="http://schemas.microsoft.com/office/drawing/2014/main" id="{6258F736-B256-8039-9DC6-F4E49A5C5AD5}"/>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flipH="1">
            <a:off x="12068638" y="0"/>
            <a:ext cx="123362" cy="6858000"/>
            <a:chOff x="12068638" y="0"/>
            <a:chExt cx="123362" cy="6858000"/>
          </a:xfrm>
        </p:grpSpPr>
        <p:sp>
          <p:nvSpPr>
            <p:cNvPr id="27" name="Rectangle 26">
              <a:extLst>
                <a:ext uri="{FF2B5EF4-FFF2-40B4-BE49-F238E27FC236}">
                  <a16:creationId xmlns:a16="http://schemas.microsoft.com/office/drawing/2014/main" id="{10B4520A-996E-330C-99DA-69CA4D89E90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2068638" y="0"/>
              <a:ext cx="123362" cy="6858000"/>
            </a:xfrm>
            <a:prstGeom prst="rect">
              <a:avLst/>
            </a:prstGeom>
            <a:gradFill>
              <a:gsLst>
                <a:gs pos="0">
                  <a:schemeClr val="accent2"/>
                </a:gs>
                <a:gs pos="100000">
                  <a:schemeClr val="accent5"/>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Goudy Old Style" panose="02020502050305020303" pitchFamily="18" charset="77"/>
              </a:endParaRPr>
            </a:p>
          </p:txBody>
        </p:sp>
        <p:sp>
          <p:nvSpPr>
            <p:cNvPr id="33" name="Rectangle 32">
              <a:extLst>
                <a:ext uri="{FF2B5EF4-FFF2-40B4-BE49-F238E27FC236}">
                  <a16:creationId xmlns:a16="http://schemas.microsoft.com/office/drawing/2014/main" id="{EC8FA945-E356-695F-18D6-CAD4EF34FE4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2068638" y="3527553"/>
              <a:ext cx="123362" cy="3330447"/>
            </a:xfrm>
            <a:prstGeom prst="rect">
              <a:avLst/>
            </a:prstGeom>
            <a:gradFill>
              <a:gsLst>
                <a:gs pos="19000">
                  <a:schemeClr val="accent5">
                    <a:lumMod val="60000"/>
                    <a:lumOff val="40000"/>
                    <a:alpha val="0"/>
                  </a:schemeClr>
                </a:gs>
                <a:gs pos="100000">
                  <a:schemeClr val="accent5">
                    <a:lumMod val="60000"/>
                    <a:lumOff val="40000"/>
                  </a:schemeClr>
                </a:gs>
              </a:gsLst>
              <a:lin ang="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Goudy Old Style" panose="02020502050305020303" pitchFamily="18" charset="77"/>
              </a:endParaRPr>
            </a:p>
          </p:txBody>
        </p:sp>
      </p:grpSp>
      <p:sp>
        <p:nvSpPr>
          <p:cNvPr id="8" name="TextBox 7">
            <a:extLst>
              <a:ext uri="{FF2B5EF4-FFF2-40B4-BE49-F238E27FC236}">
                <a16:creationId xmlns:a16="http://schemas.microsoft.com/office/drawing/2014/main" id="{93BBA6FE-6026-06DB-8A53-AB1874B0DB4F}"/>
              </a:ext>
            </a:extLst>
          </p:cNvPr>
          <p:cNvSpPr txBox="1"/>
          <p:nvPr/>
        </p:nvSpPr>
        <p:spPr>
          <a:xfrm>
            <a:off x="0" y="1023094"/>
            <a:ext cx="6624571" cy="9233297"/>
          </a:xfrm>
          <a:prstGeom prst="rect">
            <a:avLst/>
          </a:prstGeom>
          <a:noFill/>
        </p:spPr>
        <p:txBody>
          <a:bodyPr wrap="square">
            <a:spAutoFit/>
          </a:bodyPr>
          <a:lstStyle/>
          <a:p>
            <a:pPr marL="285750" indent="-285750">
              <a:buFont typeface="Arial" panose="020B0604020202020204" pitchFamily="34" charset="0"/>
              <a:buChar char="•"/>
            </a:pPr>
            <a:r>
              <a:rPr lang="en-US" sz="1800" b="1" dirty="0">
                <a:latin typeface="Goudy Old Style" panose="02020502050305020303" pitchFamily="18" charset="77"/>
              </a:rPr>
              <a:t>Q. </a:t>
            </a:r>
            <a:r>
              <a:rPr lang="en-US" dirty="0">
                <a:latin typeface="Goudy Old Style" panose="02020502050305020303" pitchFamily="18" charset="77"/>
              </a:rPr>
              <a:t>What shall be the reward of the wicked, who have persistently rejected the salvation of the King?</a:t>
            </a:r>
          </a:p>
          <a:p>
            <a:pPr marL="285750" indent="-285750">
              <a:buFont typeface="Arial" panose="020B0604020202020204" pitchFamily="34" charset="0"/>
              <a:buChar char="•"/>
            </a:pPr>
            <a:r>
              <a:rPr lang="en-US" sz="1800" b="1" dirty="0">
                <a:latin typeface="Goudy Old Style" panose="02020502050305020303" pitchFamily="18" charset="77"/>
              </a:rPr>
              <a:t>A. </a:t>
            </a:r>
            <a:r>
              <a:rPr lang="en-US" sz="1800" dirty="0">
                <a:latin typeface="Goudy Old Style" panose="02020502050305020303" pitchFamily="18" charset="77"/>
              </a:rPr>
              <a:t>They shall be destroyed and shall cease to exist forevermore.</a:t>
            </a:r>
          </a:p>
          <a:p>
            <a:pPr marL="285750" indent="-285750">
              <a:buFont typeface="Arial" panose="020B0604020202020204" pitchFamily="34" charset="0"/>
              <a:buChar char="•"/>
            </a:pPr>
            <a:endParaRPr lang="en-US" b="1" dirty="0">
              <a:latin typeface="Goudy Old Style" panose="02020502050305020303" pitchFamily="18" charset="77"/>
            </a:endParaRPr>
          </a:p>
          <a:p>
            <a:pPr marL="285750" indent="-285750">
              <a:buFont typeface="Arial" panose="020B0604020202020204" pitchFamily="34" charset="0"/>
              <a:buChar char="•"/>
            </a:pPr>
            <a:r>
              <a:rPr lang="en-US" sz="1800" b="1" dirty="0">
                <a:latin typeface="Goudy Old Style" panose="02020502050305020303" pitchFamily="18" charset="77"/>
              </a:rPr>
              <a:t>Revelation 20:11-15</a:t>
            </a:r>
          </a:p>
          <a:p>
            <a:pPr marL="285750" indent="-285750">
              <a:buFont typeface="Arial" panose="020B0604020202020204" pitchFamily="34" charset="0"/>
              <a:buChar char="•"/>
            </a:pPr>
            <a:r>
              <a:rPr lang="en-US" b="1" dirty="0">
                <a:latin typeface="Goudy Old Style" panose="02020502050305020303" pitchFamily="18" charset="77"/>
              </a:rPr>
              <a:t>Psalm 110:5-6</a:t>
            </a:r>
          </a:p>
          <a:p>
            <a:pPr marL="285750" indent="-285750">
              <a:buFont typeface="Arial" panose="020B0604020202020204" pitchFamily="34" charset="0"/>
              <a:buChar char="•"/>
            </a:pPr>
            <a:r>
              <a:rPr lang="en-US" sz="1800" b="1" dirty="0">
                <a:latin typeface="Goudy Old Style" panose="02020502050305020303" pitchFamily="18" charset="77"/>
              </a:rPr>
              <a:t>Malachi 4:1-</a:t>
            </a:r>
            <a:r>
              <a:rPr lang="en-US" b="1" dirty="0">
                <a:latin typeface="Goudy Old Style" panose="02020502050305020303" pitchFamily="18" charset="77"/>
              </a:rPr>
              <a:t>3</a:t>
            </a:r>
          </a:p>
          <a:p>
            <a:pPr marL="285750" indent="-285750">
              <a:buFont typeface="Arial" panose="020B0604020202020204" pitchFamily="34" charset="0"/>
              <a:buChar char="•"/>
            </a:pPr>
            <a:r>
              <a:rPr lang="en-US" sz="1800" b="1" dirty="0">
                <a:latin typeface="Goudy Old Style" panose="02020502050305020303" pitchFamily="18" charset="77"/>
              </a:rPr>
              <a:t>Zephaniah 1:14-18</a:t>
            </a:r>
          </a:p>
          <a:p>
            <a:pPr marL="285750" indent="-285750">
              <a:buFont typeface="Arial" panose="020B0604020202020204" pitchFamily="34" charset="0"/>
              <a:buChar char="•"/>
            </a:pPr>
            <a:r>
              <a:rPr lang="en-US" b="1" dirty="0">
                <a:latin typeface="Goudy Old Style" panose="02020502050305020303" pitchFamily="18" charset="77"/>
              </a:rPr>
              <a:t>Isaiah 12:6-9,11,13</a:t>
            </a:r>
          </a:p>
          <a:p>
            <a:endParaRPr lang="en-US" b="1" dirty="0">
              <a:latin typeface="Goudy Old Style" panose="02020502050305020303" pitchFamily="18" charset="77"/>
            </a:endParaRPr>
          </a:p>
          <a:p>
            <a:endParaRPr lang="en-US" b="1" dirty="0">
              <a:latin typeface="Goudy Old Style" panose="02020502050305020303" pitchFamily="18" charset="77"/>
            </a:endParaRPr>
          </a:p>
          <a:p>
            <a:pPr marL="285750" indent="-285750">
              <a:buFont typeface="Arial" panose="020B0604020202020204" pitchFamily="34" charset="0"/>
              <a:buChar char="•"/>
            </a:pPr>
            <a:r>
              <a:rPr lang="en-US" b="1" dirty="0">
                <a:latin typeface="Goudy Old Style" panose="02020502050305020303" pitchFamily="18" charset="77"/>
              </a:rPr>
              <a:t>Q. </a:t>
            </a:r>
            <a:r>
              <a:rPr lang="en-US" dirty="0">
                <a:latin typeface="Goudy Old Style" panose="02020502050305020303" pitchFamily="18" charset="77"/>
              </a:rPr>
              <a:t>What warning does Christ give to all humanity?</a:t>
            </a:r>
          </a:p>
          <a:p>
            <a:pPr marL="285750" indent="-285750">
              <a:buFont typeface="Arial" panose="020B0604020202020204" pitchFamily="34" charset="0"/>
              <a:buChar char="•"/>
            </a:pPr>
            <a:r>
              <a:rPr lang="en-US" b="1" dirty="0">
                <a:latin typeface="Goudy Old Style" panose="02020502050305020303" pitchFamily="18" charset="77"/>
              </a:rPr>
              <a:t>A. </a:t>
            </a:r>
            <a:r>
              <a:rPr lang="en-US" dirty="0">
                <a:latin typeface="Goudy Old Style" panose="02020502050305020303" pitchFamily="18" charset="77"/>
              </a:rPr>
              <a:t>“</a:t>
            </a:r>
            <a:r>
              <a:rPr lang="en-US" b="1" dirty="0">
                <a:latin typeface="Goudy Old Style" panose="02020502050305020303" pitchFamily="18" charset="77"/>
              </a:rPr>
              <a:t>I Come Quickly</a:t>
            </a:r>
            <a:r>
              <a:rPr lang="en-US" dirty="0">
                <a:latin typeface="Goudy Old Style" panose="02020502050305020303" pitchFamily="18" charset="77"/>
              </a:rPr>
              <a:t>”</a:t>
            </a:r>
          </a:p>
          <a:p>
            <a:endParaRPr lang="en-US" dirty="0">
              <a:latin typeface="Goudy Old Style" panose="02020502050305020303" pitchFamily="18" charset="77"/>
            </a:endParaRPr>
          </a:p>
          <a:p>
            <a:pPr marL="285750" indent="-285750">
              <a:buFont typeface="Arial" panose="020B0604020202020204" pitchFamily="34" charset="0"/>
              <a:buChar char="•"/>
            </a:pPr>
            <a:r>
              <a:rPr lang="en-US" b="1" dirty="0">
                <a:latin typeface="Goudy Old Style" panose="02020502050305020303" pitchFamily="18" charset="77"/>
              </a:rPr>
              <a:t>Revelation 22:7,12,20</a:t>
            </a:r>
          </a:p>
          <a:p>
            <a:endParaRPr lang="en-US" sz="1800" dirty="0">
              <a:latin typeface="Goudy Old Style" panose="02020502050305020303" pitchFamily="18" charset="77"/>
            </a:endParaRPr>
          </a:p>
          <a:p>
            <a:pPr marL="285750" indent="-285750">
              <a:buFont typeface="Arial" panose="020B0604020202020204" pitchFamily="34" charset="0"/>
              <a:buChar char="•"/>
            </a:pPr>
            <a:endParaRPr lang="en-US" dirty="0">
              <a:latin typeface="Goudy Old Style" panose="02020502050305020303" pitchFamily="18" charset="77"/>
            </a:endParaRPr>
          </a:p>
          <a:p>
            <a:pPr marL="285750" indent="-285750">
              <a:buFont typeface="Arial" panose="020B0604020202020204" pitchFamily="34" charset="0"/>
              <a:buChar char="•"/>
            </a:pPr>
            <a:endParaRPr lang="en-US" sz="1800" dirty="0">
              <a:latin typeface="Goudy Old Style" panose="02020502050305020303" pitchFamily="18" charset="77"/>
            </a:endParaRPr>
          </a:p>
          <a:p>
            <a:pPr marL="285750" indent="-285750">
              <a:buFont typeface="Arial" panose="020B0604020202020204" pitchFamily="34" charset="0"/>
              <a:buChar char="•"/>
            </a:pPr>
            <a:endParaRPr lang="en-US" dirty="0">
              <a:latin typeface="Goudy Old Style" panose="02020502050305020303" pitchFamily="18" charset="77"/>
            </a:endParaRPr>
          </a:p>
          <a:p>
            <a:pPr marL="285750" indent="-285750">
              <a:buFont typeface="Arial" panose="020B0604020202020204" pitchFamily="34" charset="0"/>
              <a:buChar char="•"/>
            </a:pPr>
            <a:endParaRPr lang="en-US" sz="1800" dirty="0">
              <a:latin typeface="Goudy Old Style" panose="02020502050305020303" pitchFamily="18" charset="77"/>
            </a:endParaRPr>
          </a:p>
          <a:p>
            <a:pPr marL="285750" indent="-285750">
              <a:buFont typeface="Arial" panose="020B0604020202020204" pitchFamily="34" charset="0"/>
              <a:buChar char="•"/>
            </a:pPr>
            <a:endParaRPr lang="en-US" dirty="0">
              <a:latin typeface="Goudy Old Style" panose="02020502050305020303" pitchFamily="18" charset="77"/>
            </a:endParaRPr>
          </a:p>
          <a:p>
            <a:pPr marL="285750" indent="-285750">
              <a:buFont typeface="Arial" panose="020B0604020202020204" pitchFamily="34" charset="0"/>
              <a:buChar char="•"/>
            </a:pPr>
            <a:endParaRPr lang="en-US" sz="1800" dirty="0">
              <a:latin typeface="Goudy Old Style" panose="02020502050305020303" pitchFamily="18" charset="77"/>
            </a:endParaRPr>
          </a:p>
          <a:p>
            <a:pPr marL="285750" indent="-285750">
              <a:buFont typeface="Arial" panose="020B0604020202020204" pitchFamily="34" charset="0"/>
              <a:buChar char="•"/>
            </a:pPr>
            <a:endParaRPr lang="en-US" dirty="0">
              <a:latin typeface="Goudy Old Style" panose="02020502050305020303" pitchFamily="18" charset="77"/>
            </a:endParaRPr>
          </a:p>
          <a:p>
            <a:pPr marL="285750" indent="-285750">
              <a:buFont typeface="Arial" panose="020B0604020202020204" pitchFamily="34" charset="0"/>
              <a:buChar char="•"/>
            </a:pPr>
            <a:endParaRPr lang="en-US" sz="1800" dirty="0">
              <a:latin typeface="Goudy Old Style" panose="02020502050305020303" pitchFamily="18" charset="77"/>
            </a:endParaRPr>
          </a:p>
          <a:p>
            <a:pPr marL="285750" indent="-285750">
              <a:buFont typeface="Arial" panose="020B0604020202020204" pitchFamily="34" charset="0"/>
              <a:buChar char="•"/>
            </a:pPr>
            <a:endParaRPr lang="en-US" dirty="0">
              <a:latin typeface="Goudy Old Style" panose="02020502050305020303" pitchFamily="18" charset="77"/>
            </a:endParaRPr>
          </a:p>
          <a:p>
            <a:pPr marL="285750" indent="-285750">
              <a:buFont typeface="Arial" panose="020B0604020202020204" pitchFamily="34" charset="0"/>
              <a:buChar char="•"/>
            </a:pPr>
            <a:endParaRPr lang="en-US" sz="1800" dirty="0">
              <a:latin typeface="Goudy Old Style" panose="02020502050305020303" pitchFamily="18" charset="77"/>
            </a:endParaRPr>
          </a:p>
          <a:p>
            <a:pPr marL="285750" indent="-285750">
              <a:buFont typeface="Arial" panose="020B0604020202020204" pitchFamily="34" charset="0"/>
              <a:buChar char="•"/>
            </a:pPr>
            <a:endParaRPr lang="en-US" sz="1800" dirty="0">
              <a:latin typeface="Goudy Old Style" panose="02020502050305020303" pitchFamily="18" charset="77"/>
            </a:endParaRPr>
          </a:p>
          <a:p>
            <a:pPr marL="285750" indent="-285750">
              <a:buFont typeface="Arial" panose="020B0604020202020204" pitchFamily="34" charset="0"/>
              <a:buChar char="•"/>
            </a:pPr>
            <a:endParaRPr lang="en-US" dirty="0">
              <a:latin typeface="Goudy Old Style" panose="02020502050305020303" pitchFamily="18" charset="77"/>
            </a:endParaRPr>
          </a:p>
          <a:p>
            <a:pPr marL="285750" indent="-285750">
              <a:buFont typeface="Arial" panose="020B0604020202020204" pitchFamily="34" charset="0"/>
              <a:buChar char="•"/>
            </a:pPr>
            <a:endParaRPr lang="en-US" sz="1800" dirty="0">
              <a:latin typeface="Goudy Old Style" panose="02020502050305020303" pitchFamily="18" charset="77"/>
            </a:endParaRPr>
          </a:p>
          <a:p>
            <a:pPr marL="285750" indent="-285750">
              <a:buFont typeface="Arial" panose="020B0604020202020204" pitchFamily="34" charset="0"/>
              <a:buChar char="•"/>
            </a:pPr>
            <a:endParaRPr lang="en-US" dirty="0">
              <a:latin typeface="Goudy Old Style" panose="02020502050305020303" pitchFamily="18" charset="77"/>
            </a:endParaRPr>
          </a:p>
          <a:p>
            <a:pPr marL="285750" indent="-285750">
              <a:buFont typeface="Arial" panose="020B0604020202020204" pitchFamily="34" charset="0"/>
              <a:buChar char="•"/>
            </a:pPr>
            <a:endParaRPr lang="en-US" sz="1800" dirty="0">
              <a:latin typeface="Goudy Old Style" panose="02020502050305020303" pitchFamily="18" charset="77"/>
            </a:endParaRPr>
          </a:p>
          <a:p>
            <a:pPr marL="285750" indent="-285750">
              <a:buFont typeface="Arial" panose="020B0604020202020204" pitchFamily="34" charset="0"/>
              <a:buChar char="•"/>
            </a:pPr>
            <a:endParaRPr lang="en-US" dirty="0">
              <a:latin typeface="Goudy Old Style" panose="02020502050305020303" pitchFamily="18" charset="77"/>
            </a:endParaRPr>
          </a:p>
          <a:p>
            <a:pPr marL="285750" indent="-285750">
              <a:buFont typeface="Arial" panose="020B0604020202020204" pitchFamily="34" charset="0"/>
              <a:buChar char="•"/>
            </a:pPr>
            <a:endParaRPr lang="en-US" sz="1800" dirty="0">
              <a:latin typeface="Goudy Old Style" panose="02020502050305020303" pitchFamily="18" charset="77"/>
            </a:endParaRPr>
          </a:p>
        </p:txBody>
      </p:sp>
      <p:pic>
        <p:nvPicPr>
          <p:cNvPr id="7" name="Content Placeholder 6" descr="A painting of a person in a white robe holding a gold crown&#10;&#10;Description automatically generated">
            <a:extLst>
              <a:ext uri="{FF2B5EF4-FFF2-40B4-BE49-F238E27FC236}">
                <a16:creationId xmlns:a16="http://schemas.microsoft.com/office/drawing/2014/main" id="{86E242C3-8EEB-8976-C5C7-79347EA4C0D7}"/>
              </a:ext>
            </a:extLst>
          </p:cNvPr>
          <p:cNvPicPr>
            <a:picLocks noGrp="1" noChangeAspect="1"/>
          </p:cNvPicPr>
          <p:nvPr>
            <p:ph idx="1"/>
          </p:nvPr>
        </p:nvPicPr>
        <p:blipFill>
          <a:blip r:embed="rId2"/>
          <a:stretch>
            <a:fillRect/>
          </a:stretch>
        </p:blipFill>
        <p:spPr>
          <a:xfrm>
            <a:off x="6747933" y="148223"/>
            <a:ext cx="5320705" cy="6561553"/>
          </a:xfrm>
        </p:spPr>
      </p:pic>
    </p:spTree>
    <p:extLst>
      <p:ext uri="{BB962C8B-B14F-4D97-AF65-F5344CB8AC3E}">
        <p14:creationId xmlns:p14="http://schemas.microsoft.com/office/powerpoint/2010/main" val="846189921"/>
      </p:ext>
    </p:extLst>
  </p:cSld>
  <p:clrMapOvr>
    <a:masterClrMapping/>
  </p:clrMapOvr>
  <mc:AlternateContent xmlns:mc="http://schemas.openxmlformats.org/markup-compatibility/2006" xmlns:p14="http://schemas.microsoft.com/office/powerpoint/2010/main">
    <mc:Choice Requires="p14">
      <p:transition spd="slow" p14:dur="1200">
        <p14:revea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0" presetClass="entr" presetSubtype="0" fill="hold" nodeType="clickEffect">
                                  <p:stCondLst>
                                    <p:cond delay="0"/>
                                  </p:stCondLst>
                                  <p:childTnLst>
                                    <p:set>
                                      <p:cBhvr>
                                        <p:cTn id="6" dur="1" fill="hold">
                                          <p:stCondLst>
                                            <p:cond delay="0"/>
                                          </p:stCondLst>
                                        </p:cTn>
                                        <p:tgtEl>
                                          <p:spTgt spid="8">
                                            <p:txEl>
                                              <p:pRg st="0" end="0"/>
                                            </p:txEl>
                                          </p:spTgt>
                                        </p:tgtEl>
                                        <p:attrNameLst>
                                          <p:attrName>style.visibility</p:attrName>
                                        </p:attrNameLst>
                                      </p:cBhvr>
                                      <p:to>
                                        <p:strVal val="visible"/>
                                      </p:to>
                                    </p:set>
                                    <p:animEffect transition="in" filter="wedge">
                                      <p:cBhvr>
                                        <p:cTn id="7" dur="2000"/>
                                        <p:tgtEl>
                                          <p:spTgt spid="8">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55" presetClass="entr" presetSubtype="0" fill="hold" nodeType="clickEffect">
                                  <p:stCondLst>
                                    <p:cond delay="0"/>
                                  </p:stCondLst>
                                  <p:childTnLst>
                                    <p:set>
                                      <p:cBhvr>
                                        <p:cTn id="11" dur="1" fill="hold">
                                          <p:stCondLst>
                                            <p:cond delay="0"/>
                                          </p:stCondLst>
                                        </p:cTn>
                                        <p:tgtEl>
                                          <p:spTgt spid="8">
                                            <p:txEl>
                                              <p:pRg st="1" end="1"/>
                                            </p:txEl>
                                          </p:spTgt>
                                        </p:tgtEl>
                                        <p:attrNameLst>
                                          <p:attrName>style.visibility</p:attrName>
                                        </p:attrNameLst>
                                      </p:cBhvr>
                                      <p:to>
                                        <p:strVal val="visible"/>
                                      </p:to>
                                    </p:set>
                                    <p:anim calcmode="lin" valueType="num">
                                      <p:cBhvr>
                                        <p:cTn id="12" dur="1000" fill="hold"/>
                                        <p:tgtEl>
                                          <p:spTgt spid="8">
                                            <p:txEl>
                                              <p:pRg st="1" end="1"/>
                                            </p:txEl>
                                          </p:spTgt>
                                        </p:tgtEl>
                                        <p:attrNameLst>
                                          <p:attrName>ppt_w</p:attrName>
                                        </p:attrNameLst>
                                      </p:cBhvr>
                                      <p:tavLst>
                                        <p:tav tm="0">
                                          <p:val>
                                            <p:strVal val="#ppt_w*0.70"/>
                                          </p:val>
                                        </p:tav>
                                        <p:tav tm="100000">
                                          <p:val>
                                            <p:strVal val="#ppt_w"/>
                                          </p:val>
                                        </p:tav>
                                      </p:tavLst>
                                    </p:anim>
                                    <p:anim calcmode="lin" valueType="num">
                                      <p:cBhvr>
                                        <p:cTn id="13" dur="1000" fill="hold"/>
                                        <p:tgtEl>
                                          <p:spTgt spid="8">
                                            <p:txEl>
                                              <p:pRg st="1" end="1"/>
                                            </p:txEl>
                                          </p:spTgt>
                                        </p:tgtEl>
                                        <p:attrNameLst>
                                          <p:attrName>ppt_h</p:attrName>
                                        </p:attrNameLst>
                                      </p:cBhvr>
                                      <p:tavLst>
                                        <p:tav tm="0">
                                          <p:val>
                                            <p:strVal val="#ppt_h"/>
                                          </p:val>
                                        </p:tav>
                                        <p:tav tm="100000">
                                          <p:val>
                                            <p:strVal val="#ppt_h"/>
                                          </p:val>
                                        </p:tav>
                                      </p:tavLst>
                                    </p:anim>
                                    <p:animEffect transition="in" filter="fade">
                                      <p:cBhvr>
                                        <p:cTn id="14" dur="1000"/>
                                        <p:tgtEl>
                                          <p:spTgt spid="8">
                                            <p:txEl>
                                              <p:pRg st="1" end="1"/>
                                            </p:txEl>
                                          </p:spTgt>
                                        </p:tgtEl>
                                      </p:cBhvr>
                                    </p:animEffect>
                                  </p:childTnLst>
                                </p:cTn>
                              </p:par>
                            </p:childTnLst>
                          </p:cTn>
                        </p:par>
                      </p:childTnLst>
                    </p:cTn>
                  </p:par>
                  <p:par>
                    <p:cTn id="15" fill="hold">
                      <p:stCondLst>
                        <p:cond delay="indefinite"/>
                      </p:stCondLst>
                      <p:childTnLst>
                        <p:par>
                          <p:cTn id="16" fill="hold">
                            <p:stCondLst>
                              <p:cond delay="0"/>
                            </p:stCondLst>
                            <p:childTnLst>
                              <p:par>
                                <p:cTn id="17" presetID="53" presetClass="entr" presetSubtype="16" fill="hold" nodeType="clickEffect">
                                  <p:stCondLst>
                                    <p:cond delay="0"/>
                                  </p:stCondLst>
                                  <p:childTnLst>
                                    <p:set>
                                      <p:cBhvr>
                                        <p:cTn id="18" dur="1" fill="hold">
                                          <p:stCondLst>
                                            <p:cond delay="0"/>
                                          </p:stCondLst>
                                        </p:cTn>
                                        <p:tgtEl>
                                          <p:spTgt spid="8">
                                            <p:txEl>
                                              <p:pRg st="3" end="3"/>
                                            </p:txEl>
                                          </p:spTgt>
                                        </p:tgtEl>
                                        <p:attrNameLst>
                                          <p:attrName>style.visibility</p:attrName>
                                        </p:attrNameLst>
                                      </p:cBhvr>
                                      <p:to>
                                        <p:strVal val="visible"/>
                                      </p:to>
                                    </p:set>
                                    <p:anim calcmode="lin" valueType="num">
                                      <p:cBhvr>
                                        <p:cTn id="19" dur="500" fill="hold"/>
                                        <p:tgtEl>
                                          <p:spTgt spid="8">
                                            <p:txEl>
                                              <p:pRg st="3" end="3"/>
                                            </p:txEl>
                                          </p:spTgt>
                                        </p:tgtEl>
                                        <p:attrNameLst>
                                          <p:attrName>ppt_w</p:attrName>
                                        </p:attrNameLst>
                                      </p:cBhvr>
                                      <p:tavLst>
                                        <p:tav tm="0">
                                          <p:val>
                                            <p:fltVal val="0"/>
                                          </p:val>
                                        </p:tav>
                                        <p:tav tm="100000">
                                          <p:val>
                                            <p:strVal val="#ppt_w"/>
                                          </p:val>
                                        </p:tav>
                                      </p:tavLst>
                                    </p:anim>
                                    <p:anim calcmode="lin" valueType="num">
                                      <p:cBhvr>
                                        <p:cTn id="20" dur="500" fill="hold"/>
                                        <p:tgtEl>
                                          <p:spTgt spid="8">
                                            <p:txEl>
                                              <p:pRg st="3" end="3"/>
                                            </p:txEl>
                                          </p:spTgt>
                                        </p:tgtEl>
                                        <p:attrNameLst>
                                          <p:attrName>ppt_h</p:attrName>
                                        </p:attrNameLst>
                                      </p:cBhvr>
                                      <p:tavLst>
                                        <p:tav tm="0">
                                          <p:val>
                                            <p:fltVal val="0"/>
                                          </p:val>
                                        </p:tav>
                                        <p:tav tm="100000">
                                          <p:val>
                                            <p:strVal val="#ppt_h"/>
                                          </p:val>
                                        </p:tav>
                                      </p:tavLst>
                                    </p:anim>
                                    <p:animEffect transition="in" filter="fade">
                                      <p:cBhvr>
                                        <p:cTn id="21" dur="500"/>
                                        <p:tgtEl>
                                          <p:spTgt spid="8">
                                            <p:txEl>
                                              <p:pRg st="3" end="3"/>
                                            </p:txEl>
                                          </p:spTgt>
                                        </p:tgtEl>
                                      </p:cBhvr>
                                    </p:animEffect>
                                  </p:childTnLst>
                                </p:cTn>
                              </p:par>
                              <p:par>
                                <p:cTn id="22" presetID="53" presetClass="entr" presetSubtype="16" fill="hold" nodeType="withEffect">
                                  <p:stCondLst>
                                    <p:cond delay="0"/>
                                  </p:stCondLst>
                                  <p:childTnLst>
                                    <p:set>
                                      <p:cBhvr>
                                        <p:cTn id="23" dur="1" fill="hold">
                                          <p:stCondLst>
                                            <p:cond delay="0"/>
                                          </p:stCondLst>
                                        </p:cTn>
                                        <p:tgtEl>
                                          <p:spTgt spid="8">
                                            <p:txEl>
                                              <p:pRg st="4" end="4"/>
                                            </p:txEl>
                                          </p:spTgt>
                                        </p:tgtEl>
                                        <p:attrNameLst>
                                          <p:attrName>style.visibility</p:attrName>
                                        </p:attrNameLst>
                                      </p:cBhvr>
                                      <p:to>
                                        <p:strVal val="visible"/>
                                      </p:to>
                                    </p:set>
                                    <p:anim calcmode="lin" valueType="num">
                                      <p:cBhvr>
                                        <p:cTn id="24" dur="500" fill="hold"/>
                                        <p:tgtEl>
                                          <p:spTgt spid="8">
                                            <p:txEl>
                                              <p:pRg st="4" end="4"/>
                                            </p:txEl>
                                          </p:spTgt>
                                        </p:tgtEl>
                                        <p:attrNameLst>
                                          <p:attrName>ppt_w</p:attrName>
                                        </p:attrNameLst>
                                      </p:cBhvr>
                                      <p:tavLst>
                                        <p:tav tm="0">
                                          <p:val>
                                            <p:fltVal val="0"/>
                                          </p:val>
                                        </p:tav>
                                        <p:tav tm="100000">
                                          <p:val>
                                            <p:strVal val="#ppt_w"/>
                                          </p:val>
                                        </p:tav>
                                      </p:tavLst>
                                    </p:anim>
                                    <p:anim calcmode="lin" valueType="num">
                                      <p:cBhvr>
                                        <p:cTn id="25" dur="500" fill="hold"/>
                                        <p:tgtEl>
                                          <p:spTgt spid="8">
                                            <p:txEl>
                                              <p:pRg st="4" end="4"/>
                                            </p:txEl>
                                          </p:spTgt>
                                        </p:tgtEl>
                                        <p:attrNameLst>
                                          <p:attrName>ppt_h</p:attrName>
                                        </p:attrNameLst>
                                      </p:cBhvr>
                                      <p:tavLst>
                                        <p:tav tm="0">
                                          <p:val>
                                            <p:fltVal val="0"/>
                                          </p:val>
                                        </p:tav>
                                        <p:tav tm="100000">
                                          <p:val>
                                            <p:strVal val="#ppt_h"/>
                                          </p:val>
                                        </p:tav>
                                      </p:tavLst>
                                    </p:anim>
                                    <p:animEffect transition="in" filter="fade">
                                      <p:cBhvr>
                                        <p:cTn id="26" dur="500"/>
                                        <p:tgtEl>
                                          <p:spTgt spid="8">
                                            <p:txEl>
                                              <p:pRg st="4" end="4"/>
                                            </p:txEl>
                                          </p:spTgt>
                                        </p:tgtEl>
                                      </p:cBhvr>
                                    </p:animEffect>
                                  </p:childTnLst>
                                </p:cTn>
                              </p:par>
                              <p:par>
                                <p:cTn id="27" presetID="53" presetClass="entr" presetSubtype="16" fill="hold" nodeType="withEffect">
                                  <p:stCondLst>
                                    <p:cond delay="0"/>
                                  </p:stCondLst>
                                  <p:childTnLst>
                                    <p:set>
                                      <p:cBhvr>
                                        <p:cTn id="28" dur="1" fill="hold">
                                          <p:stCondLst>
                                            <p:cond delay="0"/>
                                          </p:stCondLst>
                                        </p:cTn>
                                        <p:tgtEl>
                                          <p:spTgt spid="8">
                                            <p:txEl>
                                              <p:pRg st="5" end="5"/>
                                            </p:txEl>
                                          </p:spTgt>
                                        </p:tgtEl>
                                        <p:attrNameLst>
                                          <p:attrName>style.visibility</p:attrName>
                                        </p:attrNameLst>
                                      </p:cBhvr>
                                      <p:to>
                                        <p:strVal val="visible"/>
                                      </p:to>
                                    </p:set>
                                    <p:anim calcmode="lin" valueType="num">
                                      <p:cBhvr>
                                        <p:cTn id="29" dur="500" fill="hold"/>
                                        <p:tgtEl>
                                          <p:spTgt spid="8">
                                            <p:txEl>
                                              <p:pRg st="5" end="5"/>
                                            </p:txEl>
                                          </p:spTgt>
                                        </p:tgtEl>
                                        <p:attrNameLst>
                                          <p:attrName>ppt_w</p:attrName>
                                        </p:attrNameLst>
                                      </p:cBhvr>
                                      <p:tavLst>
                                        <p:tav tm="0">
                                          <p:val>
                                            <p:fltVal val="0"/>
                                          </p:val>
                                        </p:tav>
                                        <p:tav tm="100000">
                                          <p:val>
                                            <p:strVal val="#ppt_w"/>
                                          </p:val>
                                        </p:tav>
                                      </p:tavLst>
                                    </p:anim>
                                    <p:anim calcmode="lin" valueType="num">
                                      <p:cBhvr>
                                        <p:cTn id="30" dur="500" fill="hold"/>
                                        <p:tgtEl>
                                          <p:spTgt spid="8">
                                            <p:txEl>
                                              <p:pRg st="5" end="5"/>
                                            </p:txEl>
                                          </p:spTgt>
                                        </p:tgtEl>
                                        <p:attrNameLst>
                                          <p:attrName>ppt_h</p:attrName>
                                        </p:attrNameLst>
                                      </p:cBhvr>
                                      <p:tavLst>
                                        <p:tav tm="0">
                                          <p:val>
                                            <p:fltVal val="0"/>
                                          </p:val>
                                        </p:tav>
                                        <p:tav tm="100000">
                                          <p:val>
                                            <p:strVal val="#ppt_h"/>
                                          </p:val>
                                        </p:tav>
                                      </p:tavLst>
                                    </p:anim>
                                    <p:animEffect transition="in" filter="fade">
                                      <p:cBhvr>
                                        <p:cTn id="31" dur="500"/>
                                        <p:tgtEl>
                                          <p:spTgt spid="8">
                                            <p:txEl>
                                              <p:pRg st="5" end="5"/>
                                            </p:txEl>
                                          </p:spTgt>
                                        </p:tgtEl>
                                      </p:cBhvr>
                                    </p:animEffect>
                                  </p:childTnLst>
                                </p:cTn>
                              </p:par>
                              <p:par>
                                <p:cTn id="32" presetID="53" presetClass="entr" presetSubtype="16" fill="hold" nodeType="withEffect">
                                  <p:stCondLst>
                                    <p:cond delay="0"/>
                                  </p:stCondLst>
                                  <p:childTnLst>
                                    <p:set>
                                      <p:cBhvr>
                                        <p:cTn id="33" dur="1" fill="hold">
                                          <p:stCondLst>
                                            <p:cond delay="0"/>
                                          </p:stCondLst>
                                        </p:cTn>
                                        <p:tgtEl>
                                          <p:spTgt spid="8">
                                            <p:txEl>
                                              <p:pRg st="6" end="6"/>
                                            </p:txEl>
                                          </p:spTgt>
                                        </p:tgtEl>
                                        <p:attrNameLst>
                                          <p:attrName>style.visibility</p:attrName>
                                        </p:attrNameLst>
                                      </p:cBhvr>
                                      <p:to>
                                        <p:strVal val="visible"/>
                                      </p:to>
                                    </p:set>
                                    <p:anim calcmode="lin" valueType="num">
                                      <p:cBhvr>
                                        <p:cTn id="34" dur="500" fill="hold"/>
                                        <p:tgtEl>
                                          <p:spTgt spid="8">
                                            <p:txEl>
                                              <p:pRg st="6" end="6"/>
                                            </p:txEl>
                                          </p:spTgt>
                                        </p:tgtEl>
                                        <p:attrNameLst>
                                          <p:attrName>ppt_w</p:attrName>
                                        </p:attrNameLst>
                                      </p:cBhvr>
                                      <p:tavLst>
                                        <p:tav tm="0">
                                          <p:val>
                                            <p:fltVal val="0"/>
                                          </p:val>
                                        </p:tav>
                                        <p:tav tm="100000">
                                          <p:val>
                                            <p:strVal val="#ppt_w"/>
                                          </p:val>
                                        </p:tav>
                                      </p:tavLst>
                                    </p:anim>
                                    <p:anim calcmode="lin" valueType="num">
                                      <p:cBhvr>
                                        <p:cTn id="35" dur="500" fill="hold"/>
                                        <p:tgtEl>
                                          <p:spTgt spid="8">
                                            <p:txEl>
                                              <p:pRg st="6" end="6"/>
                                            </p:txEl>
                                          </p:spTgt>
                                        </p:tgtEl>
                                        <p:attrNameLst>
                                          <p:attrName>ppt_h</p:attrName>
                                        </p:attrNameLst>
                                      </p:cBhvr>
                                      <p:tavLst>
                                        <p:tav tm="0">
                                          <p:val>
                                            <p:fltVal val="0"/>
                                          </p:val>
                                        </p:tav>
                                        <p:tav tm="100000">
                                          <p:val>
                                            <p:strVal val="#ppt_h"/>
                                          </p:val>
                                        </p:tav>
                                      </p:tavLst>
                                    </p:anim>
                                    <p:animEffect transition="in" filter="fade">
                                      <p:cBhvr>
                                        <p:cTn id="36" dur="500"/>
                                        <p:tgtEl>
                                          <p:spTgt spid="8">
                                            <p:txEl>
                                              <p:pRg st="6" end="6"/>
                                            </p:txEl>
                                          </p:spTgt>
                                        </p:tgtEl>
                                      </p:cBhvr>
                                    </p:animEffect>
                                  </p:childTnLst>
                                </p:cTn>
                              </p:par>
                              <p:par>
                                <p:cTn id="37" presetID="53" presetClass="entr" presetSubtype="16" fill="hold" nodeType="withEffect">
                                  <p:stCondLst>
                                    <p:cond delay="0"/>
                                  </p:stCondLst>
                                  <p:childTnLst>
                                    <p:set>
                                      <p:cBhvr>
                                        <p:cTn id="38" dur="1" fill="hold">
                                          <p:stCondLst>
                                            <p:cond delay="0"/>
                                          </p:stCondLst>
                                        </p:cTn>
                                        <p:tgtEl>
                                          <p:spTgt spid="8">
                                            <p:txEl>
                                              <p:pRg st="7" end="7"/>
                                            </p:txEl>
                                          </p:spTgt>
                                        </p:tgtEl>
                                        <p:attrNameLst>
                                          <p:attrName>style.visibility</p:attrName>
                                        </p:attrNameLst>
                                      </p:cBhvr>
                                      <p:to>
                                        <p:strVal val="visible"/>
                                      </p:to>
                                    </p:set>
                                    <p:anim calcmode="lin" valueType="num">
                                      <p:cBhvr>
                                        <p:cTn id="39" dur="500" fill="hold"/>
                                        <p:tgtEl>
                                          <p:spTgt spid="8">
                                            <p:txEl>
                                              <p:pRg st="7" end="7"/>
                                            </p:txEl>
                                          </p:spTgt>
                                        </p:tgtEl>
                                        <p:attrNameLst>
                                          <p:attrName>ppt_w</p:attrName>
                                        </p:attrNameLst>
                                      </p:cBhvr>
                                      <p:tavLst>
                                        <p:tav tm="0">
                                          <p:val>
                                            <p:fltVal val="0"/>
                                          </p:val>
                                        </p:tav>
                                        <p:tav tm="100000">
                                          <p:val>
                                            <p:strVal val="#ppt_w"/>
                                          </p:val>
                                        </p:tav>
                                      </p:tavLst>
                                    </p:anim>
                                    <p:anim calcmode="lin" valueType="num">
                                      <p:cBhvr>
                                        <p:cTn id="40" dur="500" fill="hold"/>
                                        <p:tgtEl>
                                          <p:spTgt spid="8">
                                            <p:txEl>
                                              <p:pRg st="7" end="7"/>
                                            </p:txEl>
                                          </p:spTgt>
                                        </p:tgtEl>
                                        <p:attrNameLst>
                                          <p:attrName>ppt_h</p:attrName>
                                        </p:attrNameLst>
                                      </p:cBhvr>
                                      <p:tavLst>
                                        <p:tav tm="0">
                                          <p:val>
                                            <p:fltVal val="0"/>
                                          </p:val>
                                        </p:tav>
                                        <p:tav tm="100000">
                                          <p:val>
                                            <p:strVal val="#ppt_h"/>
                                          </p:val>
                                        </p:tav>
                                      </p:tavLst>
                                    </p:anim>
                                    <p:animEffect transition="in" filter="fade">
                                      <p:cBhvr>
                                        <p:cTn id="41" dur="500"/>
                                        <p:tgtEl>
                                          <p:spTgt spid="8">
                                            <p:txEl>
                                              <p:pRg st="7" end="7"/>
                                            </p:txEl>
                                          </p:spTgt>
                                        </p:tgtEl>
                                      </p:cBhvr>
                                    </p:animEffect>
                                  </p:childTnLst>
                                </p:cTn>
                              </p:par>
                            </p:childTnLst>
                          </p:cTn>
                        </p:par>
                      </p:childTnLst>
                    </p:cTn>
                  </p:par>
                  <p:par>
                    <p:cTn id="42" fill="hold">
                      <p:stCondLst>
                        <p:cond delay="indefinite"/>
                      </p:stCondLst>
                      <p:childTnLst>
                        <p:par>
                          <p:cTn id="43" fill="hold">
                            <p:stCondLst>
                              <p:cond delay="0"/>
                            </p:stCondLst>
                            <p:childTnLst>
                              <p:par>
                                <p:cTn id="44" presetID="42" presetClass="entr" presetSubtype="0" fill="hold" nodeType="clickEffect">
                                  <p:stCondLst>
                                    <p:cond delay="0"/>
                                  </p:stCondLst>
                                  <p:childTnLst>
                                    <p:set>
                                      <p:cBhvr>
                                        <p:cTn id="45" dur="1" fill="hold">
                                          <p:stCondLst>
                                            <p:cond delay="0"/>
                                          </p:stCondLst>
                                        </p:cTn>
                                        <p:tgtEl>
                                          <p:spTgt spid="8">
                                            <p:txEl>
                                              <p:pRg st="10" end="10"/>
                                            </p:txEl>
                                          </p:spTgt>
                                        </p:tgtEl>
                                        <p:attrNameLst>
                                          <p:attrName>style.visibility</p:attrName>
                                        </p:attrNameLst>
                                      </p:cBhvr>
                                      <p:to>
                                        <p:strVal val="visible"/>
                                      </p:to>
                                    </p:set>
                                    <p:animEffect transition="in" filter="fade">
                                      <p:cBhvr>
                                        <p:cTn id="46" dur="1000"/>
                                        <p:tgtEl>
                                          <p:spTgt spid="8">
                                            <p:txEl>
                                              <p:pRg st="10" end="10"/>
                                            </p:txEl>
                                          </p:spTgt>
                                        </p:tgtEl>
                                      </p:cBhvr>
                                    </p:animEffect>
                                    <p:anim calcmode="lin" valueType="num">
                                      <p:cBhvr>
                                        <p:cTn id="47" dur="1000" fill="hold"/>
                                        <p:tgtEl>
                                          <p:spTgt spid="8">
                                            <p:txEl>
                                              <p:pRg st="10" end="10"/>
                                            </p:txEl>
                                          </p:spTgt>
                                        </p:tgtEl>
                                        <p:attrNameLst>
                                          <p:attrName>ppt_x</p:attrName>
                                        </p:attrNameLst>
                                      </p:cBhvr>
                                      <p:tavLst>
                                        <p:tav tm="0">
                                          <p:val>
                                            <p:strVal val="#ppt_x"/>
                                          </p:val>
                                        </p:tav>
                                        <p:tav tm="100000">
                                          <p:val>
                                            <p:strVal val="#ppt_x"/>
                                          </p:val>
                                        </p:tav>
                                      </p:tavLst>
                                    </p:anim>
                                    <p:anim calcmode="lin" valueType="num">
                                      <p:cBhvr>
                                        <p:cTn id="48" dur="1000" fill="hold"/>
                                        <p:tgtEl>
                                          <p:spTgt spid="8">
                                            <p:txEl>
                                              <p:pRg st="10" end="10"/>
                                            </p:txEl>
                                          </p:spTgt>
                                        </p:tgtEl>
                                        <p:attrNameLst>
                                          <p:attrName>ppt_y</p:attrName>
                                        </p:attrNameLst>
                                      </p:cBhvr>
                                      <p:tavLst>
                                        <p:tav tm="0">
                                          <p:val>
                                            <p:strVal val="#ppt_y+.1"/>
                                          </p:val>
                                        </p:tav>
                                        <p:tav tm="100000">
                                          <p:val>
                                            <p:strVal val="#ppt_y"/>
                                          </p:val>
                                        </p:tav>
                                      </p:tavLst>
                                    </p:anim>
                                  </p:childTnLst>
                                </p:cTn>
                              </p:par>
                            </p:childTnLst>
                          </p:cTn>
                        </p:par>
                      </p:childTnLst>
                    </p:cTn>
                  </p:par>
                  <p:par>
                    <p:cTn id="49" fill="hold">
                      <p:stCondLst>
                        <p:cond delay="indefinite"/>
                      </p:stCondLst>
                      <p:childTnLst>
                        <p:par>
                          <p:cTn id="50" fill="hold">
                            <p:stCondLst>
                              <p:cond delay="0"/>
                            </p:stCondLst>
                            <p:childTnLst>
                              <p:par>
                                <p:cTn id="51" presetID="53" presetClass="entr" presetSubtype="16" fill="hold" nodeType="clickEffect">
                                  <p:stCondLst>
                                    <p:cond delay="0"/>
                                  </p:stCondLst>
                                  <p:childTnLst>
                                    <p:set>
                                      <p:cBhvr>
                                        <p:cTn id="52" dur="1" fill="hold">
                                          <p:stCondLst>
                                            <p:cond delay="0"/>
                                          </p:stCondLst>
                                        </p:cTn>
                                        <p:tgtEl>
                                          <p:spTgt spid="8">
                                            <p:txEl>
                                              <p:pRg st="11" end="11"/>
                                            </p:txEl>
                                          </p:spTgt>
                                        </p:tgtEl>
                                        <p:attrNameLst>
                                          <p:attrName>style.visibility</p:attrName>
                                        </p:attrNameLst>
                                      </p:cBhvr>
                                      <p:to>
                                        <p:strVal val="visible"/>
                                      </p:to>
                                    </p:set>
                                    <p:anim calcmode="lin" valueType="num">
                                      <p:cBhvr>
                                        <p:cTn id="53" dur="500" fill="hold"/>
                                        <p:tgtEl>
                                          <p:spTgt spid="8">
                                            <p:txEl>
                                              <p:pRg st="11" end="11"/>
                                            </p:txEl>
                                          </p:spTgt>
                                        </p:tgtEl>
                                        <p:attrNameLst>
                                          <p:attrName>ppt_w</p:attrName>
                                        </p:attrNameLst>
                                      </p:cBhvr>
                                      <p:tavLst>
                                        <p:tav tm="0">
                                          <p:val>
                                            <p:fltVal val="0"/>
                                          </p:val>
                                        </p:tav>
                                        <p:tav tm="100000">
                                          <p:val>
                                            <p:strVal val="#ppt_w"/>
                                          </p:val>
                                        </p:tav>
                                      </p:tavLst>
                                    </p:anim>
                                    <p:anim calcmode="lin" valueType="num">
                                      <p:cBhvr>
                                        <p:cTn id="54" dur="500" fill="hold"/>
                                        <p:tgtEl>
                                          <p:spTgt spid="8">
                                            <p:txEl>
                                              <p:pRg st="11" end="11"/>
                                            </p:txEl>
                                          </p:spTgt>
                                        </p:tgtEl>
                                        <p:attrNameLst>
                                          <p:attrName>ppt_h</p:attrName>
                                        </p:attrNameLst>
                                      </p:cBhvr>
                                      <p:tavLst>
                                        <p:tav tm="0">
                                          <p:val>
                                            <p:fltVal val="0"/>
                                          </p:val>
                                        </p:tav>
                                        <p:tav tm="100000">
                                          <p:val>
                                            <p:strVal val="#ppt_h"/>
                                          </p:val>
                                        </p:tav>
                                      </p:tavLst>
                                    </p:anim>
                                    <p:animEffect transition="in" filter="fade">
                                      <p:cBhvr>
                                        <p:cTn id="55" dur="500"/>
                                        <p:tgtEl>
                                          <p:spTgt spid="8">
                                            <p:txEl>
                                              <p:pRg st="11" end="11"/>
                                            </p:txEl>
                                          </p:spTgt>
                                        </p:tgtEl>
                                      </p:cBhvr>
                                    </p:animEffect>
                                  </p:childTnLst>
                                </p:cTn>
                              </p:par>
                            </p:childTnLst>
                          </p:cTn>
                        </p:par>
                      </p:childTnLst>
                    </p:cTn>
                  </p:par>
                  <p:par>
                    <p:cTn id="56" fill="hold">
                      <p:stCondLst>
                        <p:cond delay="indefinite"/>
                      </p:stCondLst>
                      <p:childTnLst>
                        <p:par>
                          <p:cTn id="57" fill="hold">
                            <p:stCondLst>
                              <p:cond delay="0"/>
                            </p:stCondLst>
                            <p:childTnLst>
                              <p:par>
                                <p:cTn id="58" presetID="43" presetClass="entr" presetSubtype="0" fill="hold" nodeType="clickEffect">
                                  <p:stCondLst>
                                    <p:cond delay="0"/>
                                  </p:stCondLst>
                                  <p:childTnLst>
                                    <p:set>
                                      <p:cBhvr>
                                        <p:cTn id="59" dur="1" fill="hold">
                                          <p:stCondLst>
                                            <p:cond delay="0"/>
                                          </p:stCondLst>
                                        </p:cTn>
                                        <p:tgtEl>
                                          <p:spTgt spid="8">
                                            <p:txEl>
                                              <p:pRg st="13" end="13"/>
                                            </p:txEl>
                                          </p:spTgt>
                                        </p:tgtEl>
                                        <p:attrNameLst>
                                          <p:attrName>style.visibility</p:attrName>
                                        </p:attrNameLst>
                                      </p:cBhvr>
                                      <p:to>
                                        <p:strVal val="visible"/>
                                      </p:to>
                                    </p:set>
                                    <p:animEffect transition="in" filter="fade">
                                      <p:cBhvr>
                                        <p:cTn id="60" dur="100"/>
                                        <p:tgtEl>
                                          <p:spTgt spid="8">
                                            <p:txEl>
                                              <p:pRg st="13" end="13"/>
                                            </p:txEl>
                                          </p:spTgt>
                                        </p:tgtEl>
                                      </p:cBhvr>
                                    </p:animEffect>
                                    <p:anim calcmode="lin" valueType="num">
                                      <p:cBhvr>
                                        <p:cTn id="61" dur="400" fill="hold"/>
                                        <p:tgtEl>
                                          <p:spTgt spid="8">
                                            <p:txEl>
                                              <p:pRg st="13" end="13"/>
                                            </p:txEl>
                                          </p:spTgt>
                                        </p:tgtEl>
                                        <p:attrNameLst>
                                          <p:attrName>ppt_x</p:attrName>
                                        </p:attrNameLst>
                                      </p:cBhvr>
                                      <p:tavLst>
                                        <p:tav tm="0">
                                          <p:val>
                                            <p:strVal val="#ppt_x"/>
                                          </p:val>
                                        </p:tav>
                                        <p:tav tm="100000">
                                          <p:val>
                                            <p:strVal val="#ppt_x"/>
                                          </p:val>
                                        </p:tav>
                                      </p:tavLst>
                                    </p:anim>
                                    <p:anim calcmode="lin" valueType="num">
                                      <p:cBhvr>
                                        <p:cTn id="62" dur="400" fill="hold"/>
                                        <p:tgtEl>
                                          <p:spTgt spid="8">
                                            <p:txEl>
                                              <p:pRg st="13" end="13"/>
                                            </p:txEl>
                                          </p:spTgt>
                                        </p:tgtEl>
                                        <p:attrNameLst>
                                          <p:attrName>ppt_y</p:attrName>
                                        </p:attrNameLst>
                                      </p:cBhvr>
                                      <p:tavLst>
                                        <p:tav tm="0">
                                          <p:val>
                                            <p:strVal val="#ppt_y+0.31"/>
                                          </p:val>
                                        </p:tav>
                                        <p:tav tm="100000">
                                          <p:val>
                                            <p:strVal val="#ppt_y+0.31"/>
                                          </p:val>
                                        </p:tav>
                                      </p:tavLst>
                                    </p:anim>
                                    <p:anim calcmode="lin" valueType="num">
                                      <p:cBhvr>
                                        <p:cTn id="63" dur="600" decel="50000" fill="hold">
                                          <p:stCondLst>
                                            <p:cond delay="400"/>
                                          </p:stCondLst>
                                        </p:cTn>
                                        <p:tgtEl>
                                          <p:spTgt spid="8">
                                            <p:txEl>
                                              <p:pRg st="13" end="13"/>
                                            </p:txEl>
                                          </p:spTgt>
                                        </p:tgtEl>
                                        <p:attrNameLst>
                                          <p:attrName>ppt_x</p:attrName>
                                        </p:attrNameLst>
                                      </p:cBhvr>
                                      <p:tavLst>
                                        <p:tav tm="0">
                                          <p:val>
                                            <p:strVal val="#ppt_x"/>
                                          </p:val>
                                        </p:tav>
                                        <p:tav tm="5000">
                                          <p:val>
                                            <p:strVal val="#ppt_x+0.0242"/>
                                          </p:val>
                                        </p:tav>
                                        <p:tav tm="10000">
                                          <p:val>
                                            <p:strVal val="#ppt_x+0.0479"/>
                                          </p:val>
                                        </p:tav>
                                        <p:tav tm="15000">
                                          <p:val>
                                            <p:strVal val="#ppt_x+0.0704"/>
                                          </p:val>
                                        </p:tav>
                                        <p:tav tm="20000">
                                          <p:val>
                                            <p:strVal val="#ppt_x+0.0911"/>
                                          </p:val>
                                        </p:tav>
                                        <p:tav tm="25000">
                                          <p:val>
                                            <p:strVal val="#ppt_x+0.1096"/>
                                          </p:val>
                                        </p:tav>
                                        <p:tav tm="30000">
                                          <p:val>
                                            <p:strVal val="#ppt_x+0.1254"/>
                                          </p:val>
                                        </p:tav>
                                        <p:tav tm="35000">
                                          <p:val>
                                            <p:strVal val="#ppt_x+0.1381"/>
                                          </p:val>
                                        </p:tav>
                                        <p:tav tm="40000">
                                          <p:val>
                                            <p:strVal val="#ppt_x+0.1474"/>
                                          </p:val>
                                        </p:tav>
                                        <p:tav tm="45000">
                                          <p:val>
                                            <p:strVal val="#ppt_x+0.1531"/>
                                          </p:val>
                                        </p:tav>
                                        <p:tav tm="50000">
                                          <p:val>
                                            <p:strVal val="#ppt_x+0.1550"/>
                                          </p:val>
                                        </p:tav>
                                        <p:tav tm="55000">
                                          <p:val>
                                            <p:strVal val="#ppt_x+0.1531"/>
                                          </p:val>
                                        </p:tav>
                                        <p:tav tm="60000">
                                          <p:val>
                                            <p:strVal val="#ppt_x+0.1474"/>
                                          </p:val>
                                        </p:tav>
                                        <p:tav tm="65000">
                                          <p:val>
                                            <p:strVal val="#ppt_x+0.1381"/>
                                          </p:val>
                                        </p:tav>
                                        <p:tav tm="70000">
                                          <p:val>
                                            <p:strVal val="#ppt_x+0.1254"/>
                                          </p:val>
                                        </p:tav>
                                        <p:tav tm="75000">
                                          <p:val>
                                            <p:strVal val="#ppt_x+0.1096"/>
                                          </p:val>
                                        </p:tav>
                                        <p:tav tm="80000">
                                          <p:val>
                                            <p:strVal val="#ppt_x+0.0911"/>
                                          </p:val>
                                        </p:tav>
                                        <p:tav tm="85000">
                                          <p:val>
                                            <p:strVal val="#ppt_x+0.0704"/>
                                          </p:val>
                                        </p:tav>
                                        <p:tav tm="90000">
                                          <p:val>
                                            <p:strVal val="#ppt_x+0.0479"/>
                                          </p:val>
                                        </p:tav>
                                        <p:tav tm="95000">
                                          <p:val>
                                            <p:strVal val="#ppt_x+0.0242"/>
                                          </p:val>
                                        </p:tav>
                                        <p:tav tm="100000">
                                          <p:val>
                                            <p:strVal val="#ppt_x"/>
                                          </p:val>
                                        </p:tav>
                                      </p:tavLst>
                                    </p:anim>
                                    <p:anim calcmode="lin" valueType="num">
                                      <p:cBhvr>
                                        <p:cTn id="64" dur="600" decel="50000" fill="hold">
                                          <p:stCondLst>
                                            <p:cond delay="400"/>
                                          </p:stCondLst>
                                        </p:cTn>
                                        <p:tgtEl>
                                          <p:spTgt spid="8">
                                            <p:txEl>
                                              <p:pRg st="13" end="13"/>
                                            </p:txEl>
                                          </p:spTgt>
                                        </p:tgtEl>
                                        <p:attrNameLst>
                                          <p:attrName>ppt_y</p:attrName>
                                        </p:attrNameLst>
                                      </p:cBhvr>
                                      <p:tavLst>
                                        <p:tav tm="0">
                                          <p:val>
                                            <p:strVal val="#ppt_y+0.31"/>
                                          </p:val>
                                        </p:tav>
                                        <p:tav tm="5000">
                                          <p:val>
                                            <p:strVal val="#ppt_y+0.308"/>
                                          </p:val>
                                        </p:tav>
                                        <p:tav tm="10000">
                                          <p:val>
                                            <p:strVal val="#ppt_y+0.3024"/>
                                          </p:val>
                                        </p:tav>
                                        <p:tav tm="15000">
                                          <p:val>
                                            <p:strVal val="#ppt_y+0.2931"/>
                                          </p:val>
                                        </p:tav>
                                        <p:tav tm="20000">
                                          <p:val>
                                            <p:strVal val="#ppt_y+0.2804"/>
                                          </p:val>
                                        </p:tav>
                                        <p:tav tm="25000">
                                          <p:val>
                                            <p:strVal val="#ppt_y+0.2646"/>
                                          </p:val>
                                        </p:tav>
                                        <p:tav tm="30000">
                                          <p:val>
                                            <p:strVal val="#ppt_y+0.2461"/>
                                          </p:val>
                                        </p:tav>
                                        <p:tav tm="35000">
                                          <p:val>
                                            <p:strVal val="#ppt_y+0.2253"/>
                                          </p:val>
                                        </p:tav>
                                        <p:tav tm="40000">
                                          <p:val>
                                            <p:strVal val="#ppt_y+0.2029"/>
                                          </p:val>
                                        </p:tav>
                                        <p:tav tm="45000">
                                          <p:val>
                                            <p:strVal val="#ppt_y+0.1792"/>
                                          </p:val>
                                        </p:tav>
                                        <p:tav tm="50000">
                                          <p:val>
                                            <p:strVal val="#ppt_y+0.155"/>
                                          </p:val>
                                        </p:tav>
                                        <p:tav tm="55000">
                                          <p:val>
                                            <p:strVal val="#ppt_y+0.1307"/>
                                          </p:val>
                                        </p:tav>
                                        <p:tav tm="60000">
                                          <p:val>
                                            <p:strVal val="#ppt_y+0.1071"/>
                                          </p:val>
                                        </p:tav>
                                        <p:tav tm="65000">
                                          <p:val>
                                            <p:strVal val="#ppt_y+0.0846"/>
                                          </p:val>
                                        </p:tav>
                                        <p:tav tm="70000">
                                          <p:val>
                                            <p:strVal val="#ppt_y+0.0639"/>
                                          </p:val>
                                        </p:tav>
                                        <p:tav tm="75000">
                                          <p:val>
                                            <p:strVal val="#ppt_y+0.0454"/>
                                          </p:val>
                                        </p:tav>
                                        <p:tav tm="80000">
                                          <p:val>
                                            <p:strVal val="#ppt_y+0.0296"/>
                                          </p:val>
                                        </p:tav>
                                        <p:tav tm="85000">
                                          <p:val>
                                            <p:strVal val="#ppt_y+0.0169"/>
                                          </p:val>
                                        </p:tav>
                                        <p:tav tm="90000">
                                          <p:val>
                                            <p:strVal val="#ppt_y+0.0076"/>
                                          </p:val>
                                        </p:tav>
                                        <p:tav tm="95000">
                                          <p:val>
                                            <p:strVal val="#ppt_y+0.0019"/>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3B77970-CCF8-73F5-6BBF-65AA13B3FCA3}"/>
              </a:ext>
            </a:extLst>
          </p:cNvPr>
          <p:cNvSpPr>
            <a:spLocks noGrp="1"/>
          </p:cNvSpPr>
          <p:nvPr>
            <p:ph type="title"/>
          </p:nvPr>
        </p:nvSpPr>
        <p:spPr>
          <a:xfrm>
            <a:off x="111210" y="202595"/>
            <a:ext cx="5984789" cy="642566"/>
          </a:xfrm>
        </p:spPr>
        <p:txBody>
          <a:bodyPr anchor="b">
            <a:normAutofit/>
          </a:bodyPr>
          <a:lstStyle/>
          <a:p>
            <a:pPr algn="ctr"/>
            <a:r>
              <a:rPr lang="en-GB" sz="4000" dirty="0">
                <a:latin typeface="Goudy Old Style" panose="02020502050305020303" pitchFamily="18" charset="77"/>
              </a:rPr>
              <a:t>The King of kings</a:t>
            </a:r>
          </a:p>
        </p:txBody>
      </p:sp>
      <p:grpSp>
        <p:nvGrpSpPr>
          <p:cNvPr id="32" name="Group 31">
            <a:extLst>
              <a:ext uri="{FF2B5EF4-FFF2-40B4-BE49-F238E27FC236}">
                <a16:creationId xmlns:a16="http://schemas.microsoft.com/office/drawing/2014/main" id="{6258F736-B256-8039-9DC6-F4E49A5C5AD5}"/>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flipH="1">
            <a:off x="12068638" y="0"/>
            <a:ext cx="123362" cy="6858000"/>
            <a:chOff x="12068638" y="0"/>
            <a:chExt cx="123362" cy="6858000"/>
          </a:xfrm>
        </p:grpSpPr>
        <p:sp>
          <p:nvSpPr>
            <p:cNvPr id="27" name="Rectangle 26">
              <a:extLst>
                <a:ext uri="{FF2B5EF4-FFF2-40B4-BE49-F238E27FC236}">
                  <a16:creationId xmlns:a16="http://schemas.microsoft.com/office/drawing/2014/main" id="{10B4520A-996E-330C-99DA-69CA4D89E90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2068638" y="0"/>
              <a:ext cx="123362" cy="6858000"/>
            </a:xfrm>
            <a:prstGeom prst="rect">
              <a:avLst/>
            </a:prstGeom>
            <a:gradFill>
              <a:gsLst>
                <a:gs pos="0">
                  <a:schemeClr val="accent2"/>
                </a:gs>
                <a:gs pos="100000">
                  <a:schemeClr val="accent5"/>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Goudy Old Style" panose="02020502050305020303" pitchFamily="18" charset="77"/>
              </a:endParaRPr>
            </a:p>
          </p:txBody>
        </p:sp>
        <p:sp>
          <p:nvSpPr>
            <p:cNvPr id="33" name="Rectangle 32">
              <a:extLst>
                <a:ext uri="{FF2B5EF4-FFF2-40B4-BE49-F238E27FC236}">
                  <a16:creationId xmlns:a16="http://schemas.microsoft.com/office/drawing/2014/main" id="{EC8FA945-E356-695F-18D6-CAD4EF34FE4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2068638" y="3527553"/>
              <a:ext cx="123362" cy="3330447"/>
            </a:xfrm>
            <a:prstGeom prst="rect">
              <a:avLst/>
            </a:prstGeom>
            <a:gradFill>
              <a:gsLst>
                <a:gs pos="19000">
                  <a:schemeClr val="accent5">
                    <a:lumMod val="60000"/>
                    <a:lumOff val="40000"/>
                    <a:alpha val="0"/>
                  </a:schemeClr>
                </a:gs>
                <a:gs pos="100000">
                  <a:schemeClr val="accent5">
                    <a:lumMod val="60000"/>
                    <a:lumOff val="40000"/>
                  </a:schemeClr>
                </a:gs>
              </a:gsLst>
              <a:lin ang="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Goudy Old Style" panose="02020502050305020303" pitchFamily="18" charset="77"/>
              </a:endParaRPr>
            </a:p>
          </p:txBody>
        </p:sp>
      </p:grpSp>
      <p:sp>
        <p:nvSpPr>
          <p:cNvPr id="8" name="TextBox 7">
            <a:extLst>
              <a:ext uri="{FF2B5EF4-FFF2-40B4-BE49-F238E27FC236}">
                <a16:creationId xmlns:a16="http://schemas.microsoft.com/office/drawing/2014/main" id="{93BBA6FE-6026-06DB-8A53-AB1874B0DB4F}"/>
              </a:ext>
            </a:extLst>
          </p:cNvPr>
          <p:cNvSpPr txBox="1"/>
          <p:nvPr/>
        </p:nvSpPr>
        <p:spPr>
          <a:xfrm>
            <a:off x="0" y="2413336"/>
            <a:ext cx="6624571" cy="2308324"/>
          </a:xfrm>
          <a:prstGeom prst="rect">
            <a:avLst/>
          </a:prstGeom>
          <a:noFill/>
        </p:spPr>
        <p:txBody>
          <a:bodyPr wrap="square">
            <a:spAutoFit/>
          </a:bodyPr>
          <a:lstStyle/>
          <a:p>
            <a:pPr marL="285750" indent="-285750">
              <a:buFont typeface="Arial" panose="020B0604020202020204" pitchFamily="34" charset="0"/>
              <a:buChar char="•"/>
            </a:pPr>
            <a:r>
              <a:rPr lang="en-US" dirty="0">
                <a:latin typeface="Goudy Old Style" panose="02020502050305020303" pitchFamily="18" charset="77"/>
              </a:rPr>
              <a:t>Christ, </a:t>
            </a:r>
            <a:r>
              <a:rPr lang="en-US" b="1" dirty="0">
                <a:latin typeface="Goudy Old Style" panose="02020502050305020303" pitchFamily="18" charset="77"/>
              </a:rPr>
              <a:t>The Lamb of God</a:t>
            </a:r>
            <a:r>
              <a:rPr lang="en-US" dirty="0">
                <a:latin typeface="Goudy Old Style" panose="02020502050305020303" pitchFamily="18" charset="77"/>
              </a:rPr>
              <a:t>, takes away the sins of the world. Christ, the </a:t>
            </a:r>
            <a:r>
              <a:rPr lang="en-US" b="1" dirty="0">
                <a:latin typeface="Goudy Old Style" panose="02020502050305020303" pitchFamily="18" charset="77"/>
              </a:rPr>
              <a:t>Great High Priests</a:t>
            </a:r>
            <a:r>
              <a:rPr lang="en-US" dirty="0">
                <a:latin typeface="Goudy Old Style" panose="02020502050305020303" pitchFamily="18" charset="77"/>
              </a:rPr>
              <a:t>, the </a:t>
            </a:r>
            <a:r>
              <a:rPr lang="en-US" b="1" dirty="0">
                <a:solidFill>
                  <a:srgbClr val="FF0000"/>
                </a:solidFill>
                <a:latin typeface="Goudy Old Style" panose="02020502050305020303" pitchFamily="18" charset="77"/>
              </a:rPr>
              <a:t>only</a:t>
            </a:r>
            <a:r>
              <a:rPr lang="en-US" dirty="0">
                <a:latin typeface="Goudy Old Style" panose="02020502050305020303" pitchFamily="18" charset="77"/>
              </a:rPr>
              <a:t> Mediator, between God and men, intercedes on our behalf, and soon and very soon, Christ is to return as </a:t>
            </a:r>
            <a:r>
              <a:rPr lang="en-US" b="1" dirty="0">
                <a:latin typeface="Goudy Old Style" panose="02020502050305020303" pitchFamily="18" charset="77"/>
              </a:rPr>
              <a:t>King of kings &amp; Lord of Lords.</a:t>
            </a:r>
          </a:p>
          <a:p>
            <a:endParaRPr lang="en-US" b="1" dirty="0">
              <a:latin typeface="Goudy Old Style" panose="02020502050305020303" pitchFamily="18" charset="77"/>
            </a:endParaRPr>
          </a:p>
          <a:p>
            <a:pPr marL="285750" indent="-285750">
              <a:buFont typeface="Arial" panose="020B0604020202020204" pitchFamily="34" charset="0"/>
              <a:buChar char="•"/>
            </a:pPr>
            <a:r>
              <a:rPr lang="en-US" dirty="0">
                <a:latin typeface="Goudy Old Style" panose="02020502050305020303" pitchFamily="18" charset="77"/>
              </a:rPr>
              <a:t>It is time to get ready friends, time is almost over! </a:t>
            </a:r>
            <a:r>
              <a:rPr lang="en-US" b="1" dirty="0">
                <a:latin typeface="Goudy Old Style" panose="02020502050305020303" pitchFamily="18" charset="77"/>
              </a:rPr>
              <a:t>Get ready, get ready, get ready!</a:t>
            </a:r>
          </a:p>
          <a:p>
            <a:pPr marL="285750" indent="-285750">
              <a:buFont typeface="Arial" panose="020B0604020202020204" pitchFamily="34" charset="0"/>
              <a:buChar char="•"/>
            </a:pPr>
            <a:endParaRPr lang="en-US" dirty="0">
              <a:latin typeface="Goudy Old Style" panose="02020502050305020303" pitchFamily="18" charset="77"/>
            </a:endParaRPr>
          </a:p>
        </p:txBody>
      </p:sp>
      <p:pic>
        <p:nvPicPr>
          <p:cNvPr id="7" name="Content Placeholder 6" descr="A painting of a person in a white robe holding a gold crown&#10;&#10;Description automatically generated">
            <a:extLst>
              <a:ext uri="{FF2B5EF4-FFF2-40B4-BE49-F238E27FC236}">
                <a16:creationId xmlns:a16="http://schemas.microsoft.com/office/drawing/2014/main" id="{86E242C3-8EEB-8976-C5C7-79347EA4C0D7}"/>
              </a:ext>
            </a:extLst>
          </p:cNvPr>
          <p:cNvPicPr>
            <a:picLocks noGrp="1" noChangeAspect="1"/>
          </p:cNvPicPr>
          <p:nvPr>
            <p:ph idx="1"/>
          </p:nvPr>
        </p:nvPicPr>
        <p:blipFill>
          <a:blip r:embed="rId2"/>
          <a:stretch>
            <a:fillRect/>
          </a:stretch>
        </p:blipFill>
        <p:spPr>
          <a:xfrm>
            <a:off x="6747933" y="148223"/>
            <a:ext cx="5320705" cy="6561553"/>
          </a:xfrm>
        </p:spPr>
      </p:pic>
    </p:spTree>
    <p:extLst>
      <p:ext uri="{BB962C8B-B14F-4D97-AF65-F5344CB8AC3E}">
        <p14:creationId xmlns:p14="http://schemas.microsoft.com/office/powerpoint/2010/main" val="317632233"/>
      </p:ext>
    </p:extLst>
  </p:cSld>
  <p:clrMapOvr>
    <a:masterClrMapping/>
  </p:clrMapOvr>
  <mc:AlternateContent xmlns:mc="http://schemas.openxmlformats.org/markup-compatibility/2006" xmlns:p14="http://schemas.microsoft.com/office/powerpoint/2010/main">
    <mc:Choice Requires="p14">
      <p:transition spd="slow" p14:dur="1200">
        <p14:revea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8">
                                            <p:txEl>
                                              <p:pRg st="0" end="0"/>
                                            </p:txEl>
                                          </p:spTgt>
                                        </p:tgtEl>
                                        <p:attrNameLst>
                                          <p:attrName>style.visibility</p:attrName>
                                        </p:attrNameLst>
                                      </p:cBhvr>
                                      <p:to>
                                        <p:strVal val="visible"/>
                                      </p:to>
                                    </p:set>
                                    <p:anim calcmode="lin" valueType="num">
                                      <p:cBhvr additive="base">
                                        <p:cTn id="7" dur="500" fill="hold"/>
                                        <p:tgtEl>
                                          <p:spTgt spid="8">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8">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53" presetClass="entr" presetSubtype="16" fill="hold" nodeType="clickEffect">
                                  <p:stCondLst>
                                    <p:cond delay="0"/>
                                  </p:stCondLst>
                                  <p:childTnLst>
                                    <p:set>
                                      <p:cBhvr>
                                        <p:cTn id="12" dur="1" fill="hold">
                                          <p:stCondLst>
                                            <p:cond delay="0"/>
                                          </p:stCondLst>
                                        </p:cTn>
                                        <p:tgtEl>
                                          <p:spTgt spid="8">
                                            <p:txEl>
                                              <p:pRg st="2" end="2"/>
                                            </p:txEl>
                                          </p:spTgt>
                                        </p:tgtEl>
                                        <p:attrNameLst>
                                          <p:attrName>style.visibility</p:attrName>
                                        </p:attrNameLst>
                                      </p:cBhvr>
                                      <p:to>
                                        <p:strVal val="visible"/>
                                      </p:to>
                                    </p:set>
                                    <p:anim calcmode="lin" valueType="num">
                                      <p:cBhvr>
                                        <p:cTn id="13" dur="500" fill="hold"/>
                                        <p:tgtEl>
                                          <p:spTgt spid="8">
                                            <p:txEl>
                                              <p:pRg st="2" end="2"/>
                                            </p:txEl>
                                          </p:spTgt>
                                        </p:tgtEl>
                                        <p:attrNameLst>
                                          <p:attrName>ppt_w</p:attrName>
                                        </p:attrNameLst>
                                      </p:cBhvr>
                                      <p:tavLst>
                                        <p:tav tm="0">
                                          <p:val>
                                            <p:fltVal val="0"/>
                                          </p:val>
                                        </p:tav>
                                        <p:tav tm="100000">
                                          <p:val>
                                            <p:strVal val="#ppt_w"/>
                                          </p:val>
                                        </p:tav>
                                      </p:tavLst>
                                    </p:anim>
                                    <p:anim calcmode="lin" valueType="num">
                                      <p:cBhvr>
                                        <p:cTn id="14" dur="500" fill="hold"/>
                                        <p:tgtEl>
                                          <p:spTgt spid="8">
                                            <p:txEl>
                                              <p:pRg st="2" end="2"/>
                                            </p:txEl>
                                          </p:spTgt>
                                        </p:tgtEl>
                                        <p:attrNameLst>
                                          <p:attrName>ppt_h</p:attrName>
                                        </p:attrNameLst>
                                      </p:cBhvr>
                                      <p:tavLst>
                                        <p:tav tm="0">
                                          <p:val>
                                            <p:fltVal val="0"/>
                                          </p:val>
                                        </p:tav>
                                        <p:tav tm="100000">
                                          <p:val>
                                            <p:strVal val="#ppt_h"/>
                                          </p:val>
                                        </p:tav>
                                      </p:tavLst>
                                    </p:anim>
                                    <p:animEffect transition="in" filter="fade">
                                      <p:cBhvr>
                                        <p:cTn id="15" dur="500"/>
                                        <p:tgtEl>
                                          <p:spTgt spid="8">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3B77970-CCF8-73F5-6BBF-65AA13B3FCA3}"/>
              </a:ext>
            </a:extLst>
          </p:cNvPr>
          <p:cNvSpPr>
            <a:spLocks noGrp="1"/>
          </p:cNvSpPr>
          <p:nvPr>
            <p:ph type="title"/>
          </p:nvPr>
        </p:nvSpPr>
        <p:spPr>
          <a:xfrm>
            <a:off x="111210" y="202595"/>
            <a:ext cx="5984789" cy="642566"/>
          </a:xfrm>
        </p:spPr>
        <p:txBody>
          <a:bodyPr anchor="b">
            <a:normAutofit/>
          </a:bodyPr>
          <a:lstStyle/>
          <a:p>
            <a:pPr algn="ctr"/>
            <a:r>
              <a:rPr lang="en-GB" sz="4000" dirty="0">
                <a:latin typeface="Goudy Old Style" panose="02020502050305020303" pitchFamily="18" charset="77"/>
              </a:rPr>
              <a:t>The King of kings</a:t>
            </a:r>
          </a:p>
        </p:txBody>
      </p:sp>
      <p:grpSp>
        <p:nvGrpSpPr>
          <p:cNvPr id="32" name="Group 31">
            <a:extLst>
              <a:ext uri="{FF2B5EF4-FFF2-40B4-BE49-F238E27FC236}">
                <a16:creationId xmlns:a16="http://schemas.microsoft.com/office/drawing/2014/main" id="{6258F736-B256-8039-9DC6-F4E49A5C5AD5}"/>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flipH="1">
            <a:off x="12068638" y="0"/>
            <a:ext cx="123362" cy="6858000"/>
            <a:chOff x="12068638" y="0"/>
            <a:chExt cx="123362" cy="6858000"/>
          </a:xfrm>
        </p:grpSpPr>
        <p:sp>
          <p:nvSpPr>
            <p:cNvPr id="27" name="Rectangle 26">
              <a:extLst>
                <a:ext uri="{FF2B5EF4-FFF2-40B4-BE49-F238E27FC236}">
                  <a16:creationId xmlns:a16="http://schemas.microsoft.com/office/drawing/2014/main" id="{10B4520A-996E-330C-99DA-69CA4D89E90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2068638" y="0"/>
              <a:ext cx="123362" cy="6858000"/>
            </a:xfrm>
            <a:prstGeom prst="rect">
              <a:avLst/>
            </a:prstGeom>
            <a:gradFill>
              <a:gsLst>
                <a:gs pos="0">
                  <a:schemeClr val="accent2"/>
                </a:gs>
                <a:gs pos="100000">
                  <a:schemeClr val="accent5"/>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Goudy Old Style" panose="02020502050305020303" pitchFamily="18" charset="77"/>
              </a:endParaRPr>
            </a:p>
          </p:txBody>
        </p:sp>
        <p:sp>
          <p:nvSpPr>
            <p:cNvPr id="33" name="Rectangle 32">
              <a:extLst>
                <a:ext uri="{FF2B5EF4-FFF2-40B4-BE49-F238E27FC236}">
                  <a16:creationId xmlns:a16="http://schemas.microsoft.com/office/drawing/2014/main" id="{EC8FA945-E356-695F-18D6-CAD4EF34FE4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2068638" y="3527553"/>
              <a:ext cx="123362" cy="3330447"/>
            </a:xfrm>
            <a:prstGeom prst="rect">
              <a:avLst/>
            </a:prstGeom>
            <a:gradFill>
              <a:gsLst>
                <a:gs pos="19000">
                  <a:schemeClr val="accent5">
                    <a:lumMod val="60000"/>
                    <a:lumOff val="40000"/>
                    <a:alpha val="0"/>
                  </a:schemeClr>
                </a:gs>
                <a:gs pos="100000">
                  <a:schemeClr val="accent5">
                    <a:lumMod val="60000"/>
                    <a:lumOff val="40000"/>
                  </a:schemeClr>
                </a:gs>
              </a:gsLst>
              <a:lin ang="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Goudy Old Style" panose="02020502050305020303" pitchFamily="18" charset="77"/>
              </a:endParaRPr>
            </a:p>
          </p:txBody>
        </p:sp>
      </p:grpSp>
      <p:sp>
        <p:nvSpPr>
          <p:cNvPr id="8" name="TextBox 7">
            <a:extLst>
              <a:ext uri="{FF2B5EF4-FFF2-40B4-BE49-F238E27FC236}">
                <a16:creationId xmlns:a16="http://schemas.microsoft.com/office/drawing/2014/main" id="{93BBA6FE-6026-06DB-8A53-AB1874B0DB4F}"/>
              </a:ext>
            </a:extLst>
          </p:cNvPr>
          <p:cNvSpPr txBox="1"/>
          <p:nvPr/>
        </p:nvSpPr>
        <p:spPr>
          <a:xfrm>
            <a:off x="0" y="1002826"/>
            <a:ext cx="6624571" cy="5355312"/>
          </a:xfrm>
          <a:prstGeom prst="rect">
            <a:avLst/>
          </a:prstGeom>
          <a:noFill/>
        </p:spPr>
        <p:txBody>
          <a:bodyPr wrap="square">
            <a:spAutoFit/>
          </a:bodyPr>
          <a:lstStyle/>
          <a:p>
            <a:r>
              <a:rPr lang="en-GB" dirty="0">
                <a:latin typeface="Goudy Old Style" panose="02020502050305020303" pitchFamily="18" charset="77"/>
              </a:rPr>
              <a:t>“Jesus is coming, but not as at His first advent, a babe in Bethlehem; not as He rode into Jerusalem, when the disciples praised God with a loud voice and cried, “Hosanna”; </a:t>
            </a:r>
            <a:r>
              <a:rPr lang="en-GB" b="1" dirty="0">
                <a:latin typeface="Goudy Old Style" panose="02020502050305020303" pitchFamily="18" charset="77"/>
              </a:rPr>
              <a:t>but in the glory of the Father and with all the retinue of holy angels to escort Him on His way to earth</a:t>
            </a:r>
            <a:r>
              <a:rPr lang="en-GB" dirty="0">
                <a:latin typeface="Goudy Old Style" panose="02020502050305020303" pitchFamily="18" charset="77"/>
              </a:rPr>
              <a:t>.</a:t>
            </a:r>
          </a:p>
          <a:p>
            <a:endParaRPr lang="en-GB" dirty="0">
              <a:latin typeface="Goudy Old Style" panose="02020502050305020303" pitchFamily="18" charset="77"/>
            </a:endParaRPr>
          </a:p>
          <a:p>
            <a:r>
              <a:rPr lang="en-GB" dirty="0">
                <a:latin typeface="Goudy Old Style" panose="02020502050305020303" pitchFamily="18" charset="77"/>
              </a:rPr>
              <a:t>All heaven will be emptied of the angels, while the waiting saints will be looking for Him and gazing into heaven, as were the men of Galilee when He ascended from the Mount of Olivet. Then </a:t>
            </a:r>
            <a:r>
              <a:rPr lang="en-GB" b="1" dirty="0">
                <a:latin typeface="Goudy Old Style" panose="02020502050305020303" pitchFamily="18" charset="77"/>
              </a:rPr>
              <a:t>only those who are holy, those who have followed fully the meek Pattern</a:t>
            </a:r>
            <a:r>
              <a:rPr lang="en-GB" dirty="0">
                <a:latin typeface="Goudy Old Style" panose="02020502050305020303" pitchFamily="18" charset="77"/>
              </a:rPr>
              <a:t>, will with rapturous joy exclaim as they behold Him, </a:t>
            </a:r>
            <a:r>
              <a:rPr lang="en-GB" b="1" dirty="0">
                <a:latin typeface="Goudy Old Style" panose="02020502050305020303" pitchFamily="18" charset="77"/>
              </a:rPr>
              <a:t>“Lo, this is our God; we have waited for Him, and He will save us.”</a:t>
            </a:r>
            <a:r>
              <a:rPr lang="en-GB" dirty="0">
                <a:latin typeface="Goudy Old Style" panose="02020502050305020303" pitchFamily="18" charset="77"/>
              </a:rPr>
              <a:t> And they will be changed “in a moment, in the twinkling of an eye, at the last trump”—that trump which wakes the sleeping saints, and calls them forth from their dusty beds, clothed with glorious immortality, and shouting, “Victory! Victory over death and the grave!” </a:t>
            </a:r>
            <a:r>
              <a:rPr lang="en-GB" b="1" dirty="0">
                <a:latin typeface="Goudy Old Style" panose="02020502050305020303" pitchFamily="18" charset="77"/>
              </a:rPr>
              <a:t>The changed saints are then caught up together with the angels to meet the Lord in the air, never more to be separated from the object of their love</a:t>
            </a:r>
            <a:r>
              <a:rPr lang="en-GB" dirty="0">
                <a:latin typeface="Goudy Old Style" panose="02020502050305020303" pitchFamily="18" charset="77"/>
              </a:rPr>
              <a:t>.”</a:t>
            </a:r>
          </a:p>
          <a:p>
            <a:endParaRPr lang="en-GB" dirty="0">
              <a:latin typeface="Goudy Old Style" panose="02020502050305020303" pitchFamily="18" charset="77"/>
            </a:endParaRPr>
          </a:p>
          <a:p>
            <a:pPr marL="285750" indent="-285750">
              <a:buFont typeface="Arial" panose="020B0604020202020204" pitchFamily="34" charset="0"/>
              <a:buChar char="•"/>
            </a:pPr>
            <a:r>
              <a:rPr lang="en-US" b="1" i="1" dirty="0">
                <a:latin typeface="Goudy Old Style" panose="02020502050305020303" pitchFamily="18" charset="77"/>
              </a:rPr>
              <a:t>Early Writings pg. 110</a:t>
            </a:r>
          </a:p>
        </p:txBody>
      </p:sp>
      <p:pic>
        <p:nvPicPr>
          <p:cNvPr id="7" name="Content Placeholder 6" descr="A painting of a person in a white robe holding a gold crown&#10;&#10;Description automatically generated">
            <a:extLst>
              <a:ext uri="{FF2B5EF4-FFF2-40B4-BE49-F238E27FC236}">
                <a16:creationId xmlns:a16="http://schemas.microsoft.com/office/drawing/2014/main" id="{86E242C3-8EEB-8976-C5C7-79347EA4C0D7}"/>
              </a:ext>
            </a:extLst>
          </p:cNvPr>
          <p:cNvPicPr>
            <a:picLocks noGrp="1" noChangeAspect="1"/>
          </p:cNvPicPr>
          <p:nvPr>
            <p:ph idx="1"/>
          </p:nvPr>
        </p:nvPicPr>
        <p:blipFill>
          <a:blip r:embed="rId2"/>
          <a:stretch>
            <a:fillRect/>
          </a:stretch>
        </p:blipFill>
        <p:spPr>
          <a:xfrm>
            <a:off x="6747933" y="148223"/>
            <a:ext cx="5320705" cy="6561553"/>
          </a:xfrm>
        </p:spPr>
      </p:pic>
    </p:spTree>
    <p:extLst>
      <p:ext uri="{BB962C8B-B14F-4D97-AF65-F5344CB8AC3E}">
        <p14:creationId xmlns:p14="http://schemas.microsoft.com/office/powerpoint/2010/main" val="3355900852"/>
      </p:ext>
    </p:extLst>
  </p:cSld>
  <p:clrMapOvr>
    <a:masterClrMapping/>
  </p:clrMapOvr>
  <mc:AlternateContent xmlns:mc="http://schemas.openxmlformats.org/markup-compatibility/2006" xmlns:p14="http://schemas.microsoft.com/office/powerpoint/2010/main">
    <mc:Choice Requires="p14">
      <p:transition spd="slow" p14:dur="1200">
        <p14:revea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8">
                                            <p:txEl>
                                              <p:pRg st="0" end="0"/>
                                            </p:txEl>
                                          </p:spTgt>
                                        </p:tgtEl>
                                        <p:attrNameLst>
                                          <p:attrName>style.visibility</p:attrName>
                                        </p:attrNameLst>
                                      </p:cBhvr>
                                      <p:to>
                                        <p:strVal val="visible"/>
                                      </p:to>
                                    </p:set>
                                    <p:anim calcmode="lin" valueType="num">
                                      <p:cBhvr>
                                        <p:cTn id="7" dur="500" fill="hold"/>
                                        <p:tgtEl>
                                          <p:spTgt spid="8">
                                            <p:txEl>
                                              <p:pRg st="0" end="0"/>
                                            </p:txEl>
                                          </p:spTgt>
                                        </p:tgtEl>
                                        <p:attrNameLst>
                                          <p:attrName>ppt_w</p:attrName>
                                        </p:attrNameLst>
                                      </p:cBhvr>
                                      <p:tavLst>
                                        <p:tav tm="0">
                                          <p:val>
                                            <p:fltVal val="0"/>
                                          </p:val>
                                        </p:tav>
                                        <p:tav tm="100000">
                                          <p:val>
                                            <p:strVal val="#ppt_w"/>
                                          </p:val>
                                        </p:tav>
                                      </p:tavLst>
                                    </p:anim>
                                    <p:anim calcmode="lin" valueType="num">
                                      <p:cBhvr>
                                        <p:cTn id="8" dur="500" fill="hold"/>
                                        <p:tgtEl>
                                          <p:spTgt spid="8">
                                            <p:txEl>
                                              <p:pRg st="0" end="0"/>
                                            </p:txEl>
                                          </p:spTgt>
                                        </p:tgtEl>
                                        <p:attrNameLst>
                                          <p:attrName>ppt_h</p:attrName>
                                        </p:attrNameLst>
                                      </p:cBhvr>
                                      <p:tavLst>
                                        <p:tav tm="0">
                                          <p:val>
                                            <p:fltVal val="0"/>
                                          </p:val>
                                        </p:tav>
                                        <p:tav tm="100000">
                                          <p:val>
                                            <p:strVal val="#ppt_h"/>
                                          </p:val>
                                        </p:tav>
                                      </p:tavLst>
                                    </p:anim>
                                    <p:animEffect transition="in" filter="fade">
                                      <p:cBhvr>
                                        <p:cTn id="9" dur="500"/>
                                        <p:tgtEl>
                                          <p:spTgt spid="8">
                                            <p:txEl>
                                              <p:pRg st="0" end="0"/>
                                            </p:txEl>
                                          </p:spTgt>
                                        </p:tgtEl>
                                      </p:cBhvr>
                                    </p:animEffect>
                                  </p:childTnLst>
                                </p:cTn>
                              </p:par>
                            </p:childTnLst>
                          </p:cTn>
                        </p:par>
                      </p:childTnLst>
                    </p:cTn>
                  </p:par>
                  <p:par>
                    <p:cTn id="10" fill="hold">
                      <p:stCondLst>
                        <p:cond delay="indefinite"/>
                      </p:stCondLst>
                      <p:childTnLst>
                        <p:par>
                          <p:cTn id="11" fill="hold">
                            <p:stCondLst>
                              <p:cond delay="0"/>
                            </p:stCondLst>
                            <p:childTnLst>
                              <p:par>
                                <p:cTn id="12" presetID="53" presetClass="entr" presetSubtype="16" fill="hold" nodeType="clickEffect">
                                  <p:stCondLst>
                                    <p:cond delay="0"/>
                                  </p:stCondLst>
                                  <p:childTnLst>
                                    <p:set>
                                      <p:cBhvr>
                                        <p:cTn id="13" dur="1" fill="hold">
                                          <p:stCondLst>
                                            <p:cond delay="0"/>
                                          </p:stCondLst>
                                        </p:cTn>
                                        <p:tgtEl>
                                          <p:spTgt spid="8">
                                            <p:txEl>
                                              <p:pRg st="2" end="2"/>
                                            </p:txEl>
                                          </p:spTgt>
                                        </p:tgtEl>
                                        <p:attrNameLst>
                                          <p:attrName>style.visibility</p:attrName>
                                        </p:attrNameLst>
                                      </p:cBhvr>
                                      <p:to>
                                        <p:strVal val="visible"/>
                                      </p:to>
                                    </p:set>
                                    <p:anim calcmode="lin" valueType="num">
                                      <p:cBhvr>
                                        <p:cTn id="14" dur="500" fill="hold"/>
                                        <p:tgtEl>
                                          <p:spTgt spid="8">
                                            <p:txEl>
                                              <p:pRg st="2" end="2"/>
                                            </p:txEl>
                                          </p:spTgt>
                                        </p:tgtEl>
                                        <p:attrNameLst>
                                          <p:attrName>ppt_w</p:attrName>
                                        </p:attrNameLst>
                                      </p:cBhvr>
                                      <p:tavLst>
                                        <p:tav tm="0">
                                          <p:val>
                                            <p:fltVal val="0"/>
                                          </p:val>
                                        </p:tav>
                                        <p:tav tm="100000">
                                          <p:val>
                                            <p:strVal val="#ppt_w"/>
                                          </p:val>
                                        </p:tav>
                                      </p:tavLst>
                                    </p:anim>
                                    <p:anim calcmode="lin" valueType="num">
                                      <p:cBhvr>
                                        <p:cTn id="15" dur="500" fill="hold"/>
                                        <p:tgtEl>
                                          <p:spTgt spid="8">
                                            <p:txEl>
                                              <p:pRg st="2" end="2"/>
                                            </p:txEl>
                                          </p:spTgt>
                                        </p:tgtEl>
                                        <p:attrNameLst>
                                          <p:attrName>ppt_h</p:attrName>
                                        </p:attrNameLst>
                                      </p:cBhvr>
                                      <p:tavLst>
                                        <p:tav tm="0">
                                          <p:val>
                                            <p:fltVal val="0"/>
                                          </p:val>
                                        </p:tav>
                                        <p:tav tm="100000">
                                          <p:val>
                                            <p:strVal val="#ppt_h"/>
                                          </p:val>
                                        </p:tav>
                                      </p:tavLst>
                                    </p:anim>
                                    <p:animEffect transition="in" filter="fade">
                                      <p:cBhvr>
                                        <p:cTn id="16" dur="500"/>
                                        <p:tgtEl>
                                          <p:spTgt spid="8">
                                            <p:txEl>
                                              <p:pRg st="2" end="2"/>
                                            </p:txEl>
                                          </p:spTgt>
                                        </p:tgtEl>
                                      </p:cBhvr>
                                    </p:animEffect>
                                  </p:childTnLst>
                                </p:cTn>
                              </p:par>
                              <p:par>
                                <p:cTn id="17" presetID="53" presetClass="entr" presetSubtype="16" fill="hold" nodeType="withEffect">
                                  <p:stCondLst>
                                    <p:cond delay="0"/>
                                  </p:stCondLst>
                                  <p:childTnLst>
                                    <p:set>
                                      <p:cBhvr>
                                        <p:cTn id="18" dur="1" fill="hold">
                                          <p:stCondLst>
                                            <p:cond delay="0"/>
                                          </p:stCondLst>
                                        </p:cTn>
                                        <p:tgtEl>
                                          <p:spTgt spid="8">
                                            <p:txEl>
                                              <p:pRg st="4" end="4"/>
                                            </p:txEl>
                                          </p:spTgt>
                                        </p:tgtEl>
                                        <p:attrNameLst>
                                          <p:attrName>style.visibility</p:attrName>
                                        </p:attrNameLst>
                                      </p:cBhvr>
                                      <p:to>
                                        <p:strVal val="visible"/>
                                      </p:to>
                                    </p:set>
                                    <p:anim calcmode="lin" valueType="num">
                                      <p:cBhvr>
                                        <p:cTn id="19" dur="500" fill="hold"/>
                                        <p:tgtEl>
                                          <p:spTgt spid="8">
                                            <p:txEl>
                                              <p:pRg st="4" end="4"/>
                                            </p:txEl>
                                          </p:spTgt>
                                        </p:tgtEl>
                                        <p:attrNameLst>
                                          <p:attrName>ppt_w</p:attrName>
                                        </p:attrNameLst>
                                      </p:cBhvr>
                                      <p:tavLst>
                                        <p:tav tm="0">
                                          <p:val>
                                            <p:fltVal val="0"/>
                                          </p:val>
                                        </p:tav>
                                        <p:tav tm="100000">
                                          <p:val>
                                            <p:strVal val="#ppt_w"/>
                                          </p:val>
                                        </p:tav>
                                      </p:tavLst>
                                    </p:anim>
                                    <p:anim calcmode="lin" valueType="num">
                                      <p:cBhvr>
                                        <p:cTn id="20" dur="500" fill="hold"/>
                                        <p:tgtEl>
                                          <p:spTgt spid="8">
                                            <p:txEl>
                                              <p:pRg st="4" end="4"/>
                                            </p:txEl>
                                          </p:spTgt>
                                        </p:tgtEl>
                                        <p:attrNameLst>
                                          <p:attrName>ppt_h</p:attrName>
                                        </p:attrNameLst>
                                      </p:cBhvr>
                                      <p:tavLst>
                                        <p:tav tm="0">
                                          <p:val>
                                            <p:fltVal val="0"/>
                                          </p:val>
                                        </p:tav>
                                        <p:tav tm="100000">
                                          <p:val>
                                            <p:strVal val="#ppt_h"/>
                                          </p:val>
                                        </p:tav>
                                      </p:tavLst>
                                    </p:anim>
                                    <p:animEffect transition="in" filter="fade">
                                      <p:cBhvr>
                                        <p:cTn id="21" dur="500"/>
                                        <p:tgtEl>
                                          <p:spTgt spid="8">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A2CE843-AF8B-FDBB-D341-02AF63F1240F}"/>
              </a:ext>
            </a:extLst>
          </p:cNvPr>
          <p:cNvSpPr>
            <a:spLocks noGrp="1"/>
          </p:cNvSpPr>
          <p:nvPr>
            <p:ph type="title"/>
          </p:nvPr>
        </p:nvSpPr>
        <p:spPr>
          <a:xfrm>
            <a:off x="838200" y="365125"/>
            <a:ext cx="10515600" cy="1860400"/>
          </a:xfrm>
        </p:spPr>
        <p:txBody>
          <a:bodyPr vert="horz" lIns="91440" tIns="45720" rIns="91440" bIns="45720" rtlCol="0" anchor="ctr">
            <a:normAutofit/>
          </a:bodyPr>
          <a:lstStyle/>
          <a:p>
            <a:pPr algn="ctr"/>
            <a:r>
              <a:rPr lang="en-US" sz="6000" i="1" kern="1200" dirty="0">
                <a:solidFill>
                  <a:schemeClr val="tx1"/>
                </a:solidFill>
                <a:latin typeface="Goudy Old Style" panose="02020502050305020303" pitchFamily="18" charset="77"/>
              </a:rPr>
              <a:t>Thank You</a:t>
            </a:r>
          </a:p>
        </p:txBody>
      </p:sp>
      <p:pic>
        <p:nvPicPr>
          <p:cNvPr id="5" name="Content Placeholder 4" descr="A logo with a bird and a branch&#10;&#10;Description automatically generated">
            <a:extLst>
              <a:ext uri="{FF2B5EF4-FFF2-40B4-BE49-F238E27FC236}">
                <a16:creationId xmlns:a16="http://schemas.microsoft.com/office/drawing/2014/main" id="{562E5090-CABB-843F-F124-9F45E3951D37}"/>
              </a:ext>
            </a:extLst>
          </p:cNvPr>
          <p:cNvPicPr>
            <a:picLocks noGrp="1" noChangeAspect="1"/>
          </p:cNvPicPr>
          <p:nvPr>
            <p:ph idx="1"/>
          </p:nvPr>
        </p:nvPicPr>
        <p:blipFill>
          <a:blip r:embed="rId2"/>
          <a:stretch>
            <a:fillRect/>
          </a:stretch>
        </p:blipFill>
        <p:spPr>
          <a:xfrm>
            <a:off x="5208862" y="2861405"/>
            <a:ext cx="6668354" cy="2341813"/>
          </a:xfrm>
          <a:prstGeom prst="rect">
            <a:avLst/>
          </a:prstGeom>
        </p:spPr>
      </p:pic>
      <p:pic>
        <p:nvPicPr>
          <p:cNvPr id="7" name="Picture 6" descr="A black feather with a pen and writing&#10;&#10;Description automatically generated">
            <a:extLst>
              <a:ext uri="{FF2B5EF4-FFF2-40B4-BE49-F238E27FC236}">
                <a16:creationId xmlns:a16="http://schemas.microsoft.com/office/drawing/2014/main" id="{79E6C7EF-7F85-2567-2727-63F8D46B95AE}"/>
              </a:ext>
            </a:extLst>
          </p:cNvPr>
          <p:cNvPicPr>
            <a:picLocks noChangeAspect="1"/>
          </p:cNvPicPr>
          <p:nvPr/>
        </p:nvPicPr>
        <p:blipFill>
          <a:blip r:embed="rId3"/>
          <a:stretch>
            <a:fillRect/>
          </a:stretch>
        </p:blipFill>
        <p:spPr>
          <a:xfrm>
            <a:off x="973642" y="2007933"/>
            <a:ext cx="4235220" cy="3938756"/>
          </a:xfrm>
          <a:prstGeom prst="rect">
            <a:avLst/>
          </a:prstGeom>
        </p:spPr>
      </p:pic>
      <p:pic>
        <p:nvPicPr>
          <p:cNvPr id="8" name="Picture 7" descr="Icon&#10;&#10;Description automatically generated">
            <a:extLst>
              <a:ext uri="{FF2B5EF4-FFF2-40B4-BE49-F238E27FC236}">
                <a16:creationId xmlns:a16="http://schemas.microsoft.com/office/drawing/2014/main" id="{717AAB65-4EB0-7973-4EA2-46617BB6BB46}"/>
              </a:ext>
            </a:extLst>
          </p:cNvPr>
          <p:cNvPicPr>
            <a:picLocks noChangeAspect="1"/>
          </p:cNvPicPr>
          <p:nvPr/>
        </p:nvPicPr>
        <p:blipFill>
          <a:blip r:embed="rId4">
            <a:extLst>
              <a:ext uri="{837473B0-CC2E-450A-ABE3-18F120FF3D39}">
                <a1611:picAttrSrcUrl xmlns:a1611="http://schemas.microsoft.com/office/drawing/2016/11/main" r:id="rId5"/>
              </a:ext>
            </a:extLst>
          </a:blip>
          <a:stretch>
            <a:fillRect/>
          </a:stretch>
        </p:blipFill>
        <p:spPr>
          <a:xfrm>
            <a:off x="149743" y="6493878"/>
            <a:ext cx="217038" cy="217038"/>
          </a:xfrm>
          <a:prstGeom prst="rect">
            <a:avLst/>
          </a:prstGeom>
        </p:spPr>
      </p:pic>
      <p:pic>
        <p:nvPicPr>
          <p:cNvPr id="9" name="Picture 8" descr="Logo, icon&#10;&#10;Description automatically generated">
            <a:extLst>
              <a:ext uri="{FF2B5EF4-FFF2-40B4-BE49-F238E27FC236}">
                <a16:creationId xmlns:a16="http://schemas.microsoft.com/office/drawing/2014/main" id="{2114A599-0F0B-BA4C-E9D6-5C724C472D44}"/>
              </a:ext>
            </a:extLst>
          </p:cNvPr>
          <p:cNvPicPr>
            <a:picLocks noChangeAspect="1"/>
          </p:cNvPicPr>
          <p:nvPr/>
        </p:nvPicPr>
        <p:blipFill>
          <a:blip r:embed="rId6">
            <a:extLst>
              <a:ext uri="{837473B0-CC2E-450A-ABE3-18F120FF3D39}">
                <a1611:picAttrSrcUrl xmlns:a1611="http://schemas.microsoft.com/office/drawing/2016/11/main" r:id="rId7"/>
              </a:ext>
            </a:extLst>
          </a:blip>
          <a:stretch>
            <a:fillRect/>
          </a:stretch>
        </p:blipFill>
        <p:spPr>
          <a:xfrm flipH="1">
            <a:off x="6526806" y="6463910"/>
            <a:ext cx="263913" cy="263913"/>
          </a:xfrm>
          <a:prstGeom prst="rect">
            <a:avLst/>
          </a:prstGeom>
        </p:spPr>
      </p:pic>
      <p:pic>
        <p:nvPicPr>
          <p:cNvPr id="10" name="Picture 9" descr="Icon&#10;&#10;Description automatically generated">
            <a:extLst>
              <a:ext uri="{FF2B5EF4-FFF2-40B4-BE49-F238E27FC236}">
                <a16:creationId xmlns:a16="http://schemas.microsoft.com/office/drawing/2014/main" id="{C82E8673-A16A-4A0F-E927-A25B636AFC06}"/>
              </a:ext>
            </a:extLst>
          </p:cNvPr>
          <p:cNvPicPr>
            <a:picLocks noChangeAspect="1"/>
          </p:cNvPicPr>
          <p:nvPr/>
        </p:nvPicPr>
        <p:blipFill>
          <a:blip r:embed="rId8">
            <a:extLst>
              <a:ext uri="{837473B0-CC2E-450A-ABE3-18F120FF3D39}">
                <a1611:picAttrSrcUrl xmlns:a1611="http://schemas.microsoft.com/office/drawing/2016/11/main" r:id="rId9"/>
              </a:ext>
            </a:extLst>
          </a:blip>
          <a:stretch>
            <a:fillRect/>
          </a:stretch>
        </p:blipFill>
        <p:spPr>
          <a:xfrm flipV="1">
            <a:off x="9855200" y="6500186"/>
            <a:ext cx="222909" cy="222909"/>
          </a:xfrm>
          <a:prstGeom prst="rect">
            <a:avLst/>
          </a:prstGeom>
        </p:spPr>
      </p:pic>
      <p:pic>
        <p:nvPicPr>
          <p:cNvPr id="11" name="Picture 10" descr="A red and white logo&#10;&#10;Description automatically generated">
            <a:extLst>
              <a:ext uri="{FF2B5EF4-FFF2-40B4-BE49-F238E27FC236}">
                <a16:creationId xmlns:a16="http://schemas.microsoft.com/office/drawing/2014/main" id="{ADB9820F-33B0-7EC8-DB4B-D085161515B3}"/>
              </a:ext>
            </a:extLst>
          </p:cNvPr>
          <p:cNvPicPr>
            <a:picLocks noChangeAspect="1"/>
          </p:cNvPicPr>
          <p:nvPr/>
        </p:nvPicPr>
        <p:blipFill>
          <a:blip r:embed="rId10">
            <a:extLst>
              <a:ext uri="{837473B0-CC2E-450A-ABE3-18F120FF3D39}">
                <a1611:picAttrSrcUrl xmlns:a1611="http://schemas.microsoft.com/office/drawing/2016/11/main" r:id="rId11"/>
              </a:ext>
            </a:extLst>
          </a:blip>
          <a:stretch>
            <a:fillRect/>
          </a:stretch>
        </p:blipFill>
        <p:spPr>
          <a:xfrm>
            <a:off x="3446905" y="6409235"/>
            <a:ext cx="395808" cy="395808"/>
          </a:xfrm>
          <a:prstGeom prst="rect">
            <a:avLst/>
          </a:prstGeom>
        </p:spPr>
      </p:pic>
      <p:sp>
        <p:nvSpPr>
          <p:cNvPr id="13" name="TextBox 12">
            <a:extLst>
              <a:ext uri="{FF2B5EF4-FFF2-40B4-BE49-F238E27FC236}">
                <a16:creationId xmlns:a16="http://schemas.microsoft.com/office/drawing/2014/main" id="{8923A985-8E8C-F93D-B514-7486B2F0E85B}"/>
              </a:ext>
            </a:extLst>
          </p:cNvPr>
          <p:cNvSpPr txBox="1"/>
          <p:nvPr/>
        </p:nvSpPr>
        <p:spPr>
          <a:xfrm>
            <a:off x="366782" y="6417731"/>
            <a:ext cx="2480038" cy="400110"/>
          </a:xfrm>
          <a:prstGeom prst="rect">
            <a:avLst/>
          </a:prstGeom>
          <a:noFill/>
        </p:spPr>
        <p:txBody>
          <a:bodyPr wrap="square">
            <a:spAutoFit/>
          </a:bodyPr>
          <a:lstStyle/>
          <a:p>
            <a:r>
              <a:rPr lang="en-GB" sz="2000" b="1" i="1" dirty="0" err="1">
                <a:solidFill>
                  <a:srgbClr val="253B59"/>
                </a:solidFill>
                <a:effectLst/>
                <a:latin typeface="Angsana New" panose="02020603050405020304" pitchFamily="18" charset="-34"/>
                <a:cs typeface="Angsana New" panose="02020603050405020304" pitchFamily="18" charset="-34"/>
              </a:rPr>
              <a:t>loudcrycompendium@gmail.com</a:t>
            </a:r>
            <a:endParaRPr lang="en-GB" sz="2000" b="1" i="1" dirty="0">
              <a:solidFill>
                <a:srgbClr val="253B59"/>
              </a:solidFill>
              <a:effectLst/>
              <a:latin typeface="Angsana New" panose="02020603050405020304" pitchFamily="18" charset="-34"/>
              <a:cs typeface="Angsana New" panose="02020603050405020304" pitchFamily="18" charset="-34"/>
            </a:endParaRPr>
          </a:p>
        </p:txBody>
      </p:sp>
      <p:sp>
        <p:nvSpPr>
          <p:cNvPr id="14" name="TextBox 13">
            <a:extLst>
              <a:ext uri="{FF2B5EF4-FFF2-40B4-BE49-F238E27FC236}">
                <a16:creationId xmlns:a16="http://schemas.microsoft.com/office/drawing/2014/main" id="{C14F42A0-1380-C8E4-AB3C-588D119BC4E5}"/>
              </a:ext>
            </a:extLst>
          </p:cNvPr>
          <p:cNvSpPr txBox="1"/>
          <p:nvPr/>
        </p:nvSpPr>
        <p:spPr>
          <a:xfrm>
            <a:off x="3751159" y="6405679"/>
            <a:ext cx="1650124" cy="400110"/>
          </a:xfrm>
          <a:prstGeom prst="rect">
            <a:avLst/>
          </a:prstGeom>
          <a:noFill/>
        </p:spPr>
        <p:txBody>
          <a:bodyPr wrap="square">
            <a:spAutoFit/>
          </a:bodyPr>
          <a:lstStyle/>
          <a:p>
            <a:r>
              <a:rPr lang="en-GB" sz="2000" b="1" i="1" dirty="0">
                <a:solidFill>
                  <a:srgbClr val="253B59"/>
                </a:solidFill>
                <a:effectLst/>
                <a:latin typeface="Angsana New" panose="02020603050405020304" pitchFamily="18" charset="-34"/>
                <a:cs typeface="Angsana New" panose="02020603050405020304" pitchFamily="18" charset="-34"/>
              </a:rPr>
              <a:t>@</a:t>
            </a:r>
            <a:r>
              <a:rPr lang="en-GB" sz="2000" b="1" i="1" dirty="0" err="1">
                <a:solidFill>
                  <a:srgbClr val="253B59"/>
                </a:solidFill>
                <a:latin typeface="Angsana New" panose="02020603050405020304" pitchFamily="18" charset="-34"/>
                <a:cs typeface="Angsana New" panose="02020603050405020304" pitchFamily="18" charset="-34"/>
              </a:rPr>
              <a:t>ThePropheticEye</a:t>
            </a:r>
            <a:endParaRPr lang="en-GB" sz="2000" b="1" i="1" dirty="0">
              <a:solidFill>
                <a:srgbClr val="253B59"/>
              </a:solidFill>
              <a:effectLst/>
              <a:latin typeface="Angsana New" panose="02020603050405020304" pitchFamily="18" charset="-34"/>
              <a:cs typeface="Angsana New" panose="02020603050405020304" pitchFamily="18" charset="-34"/>
            </a:endParaRPr>
          </a:p>
        </p:txBody>
      </p:sp>
      <p:sp>
        <p:nvSpPr>
          <p:cNvPr id="15" name="TextBox 14">
            <a:extLst>
              <a:ext uri="{FF2B5EF4-FFF2-40B4-BE49-F238E27FC236}">
                <a16:creationId xmlns:a16="http://schemas.microsoft.com/office/drawing/2014/main" id="{452D9605-4414-8FA2-AB8F-46C60EDEA068}"/>
              </a:ext>
            </a:extLst>
          </p:cNvPr>
          <p:cNvSpPr txBox="1"/>
          <p:nvPr/>
        </p:nvSpPr>
        <p:spPr>
          <a:xfrm>
            <a:off x="6790719" y="6400800"/>
            <a:ext cx="2361724" cy="400110"/>
          </a:xfrm>
          <a:prstGeom prst="rect">
            <a:avLst/>
          </a:prstGeom>
          <a:noFill/>
        </p:spPr>
        <p:txBody>
          <a:bodyPr wrap="square">
            <a:spAutoFit/>
          </a:bodyPr>
          <a:lstStyle/>
          <a:p>
            <a:r>
              <a:rPr lang="en-GB" sz="2000" b="1" i="1" dirty="0" err="1">
                <a:solidFill>
                  <a:srgbClr val="253B59"/>
                </a:solidFill>
                <a:effectLst/>
                <a:latin typeface="Angsana New" panose="02020603050405020304" pitchFamily="18" charset="-34"/>
                <a:cs typeface="Angsana New" panose="02020603050405020304" pitchFamily="18" charset="-34"/>
              </a:rPr>
              <a:t>www.loudcrycompendium.com</a:t>
            </a:r>
            <a:endParaRPr lang="en-GB" sz="2000" b="1" dirty="0">
              <a:solidFill>
                <a:srgbClr val="253B59"/>
              </a:solidFill>
              <a:effectLst/>
              <a:latin typeface="Angsana New" panose="02020603050405020304" pitchFamily="18" charset="-34"/>
              <a:cs typeface="Angsana New" panose="02020603050405020304" pitchFamily="18" charset="-34"/>
            </a:endParaRPr>
          </a:p>
        </p:txBody>
      </p:sp>
      <p:sp>
        <p:nvSpPr>
          <p:cNvPr id="16" name="TextBox 15">
            <a:extLst>
              <a:ext uri="{FF2B5EF4-FFF2-40B4-BE49-F238E27FC236}">
                <a16:creationId xmlns:a16="http://schemas.microsoft.com/office/drawing/2014/main" id="{9D84FA2C-041C-CC69-F648-46B88FBBDFBF}"/>
              </a:ext>
            </a:extLst>
          </p:cNvPr>
          <p:cNvSpPr txBox="1"/>
          <p:nvPr/>
        </p:nvSpPr>
        <p:spPr>
          <a:xfrm>
            <a:off x="10078108" y="6411200"/>
            <a:ext cx="1747109" cy="400110"/>
          </a:xfrm>
          <a:prstGeom prst="rect">
            <a:avLst/>
          </a:prstGeom>
          <a:noFill/>
        </p:spPr>
        <p:txBody>
          <a:bodyPr wrap="square">
            <a:spAutoFit/>
          </a:bodyPr>
          <a:lstStyle/>
          <a:p>
            <a:r>
              <a:rPr lang="en-GB" sz="2000" b="1" i="1" dirty="0">
                <a:effectLst/>
                <a:latin typeface="Angsana New" panose="02020603050405020304" pitchFamily="18" charset="-34"/>
                <a:cs typeface="Angsana New" panose="02020603050405020304" pitchFamily="18" charset="-34"/>
              </a:rPr>
              <a:t>@</a:t>
            </a:r>
            <a:r>
              <a:rPr lang="en-GB" sz="2000" b="1" i="1" dirty="0" err="1">
                <a:effectLst/>
                <a:latin typeface="Angsana New" panose="02020603050405020304" pitchFamily="18" charset="-34"/>
                <a:cs typeface="Angsana New" panose="02020603050405020304" pitchFamily="18" charset="-34"/>
              </a:rPr>
              <a:t>loudcrycompendium</a:t>
            </a:r>
            <a:endParaRPr lang="en-GB" sz="2000" b="1" dirty="0">
              <a:effectLst/>
              <a:latin typeface="Angsana New" panose="02020603050405020304" pitchFamily="18" charset="-34"/>
              <a:cs typeface="Angsana New" panose="02020603050405020304" pitchFamily="18" charset="-34"/>
            </a:endParaRPr>
          </a:p>
        </p:txBody>
      </p:sp>
    </p:spTree>
    <p:extLst>
      <p:ext uri="{BB962C8B-B14F-4D97-AF65-F5344CB8AC3E}">
        <p14:creationId xmlns:p14="http://schemas.microsoft.com/office/powerpoint/2010/main" val="3826443464"/>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fracture"/>
      </p:transition>
    </mc:Choice>
    <mc:Fallback xmlns="">
      <p:transition spd="slow">
        <p:fade/>
      </p:transition>
    </mc:Fallback>
  </mc:AlternateContent>
</p:sld>
</file>

<file path=ppt/theme/theme1.xml><?xml version="1.0" encoding="utf-8"?>
<a:theme xmlns:a="http://schemas.openxmlformats.org/drawingml/2006/main" name="Office 2013 - 2022 Theme">
  <a:themeElements>
    <a:clrScheme name="Office 2013 - 2022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2013 - 2022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2013 - 2022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2013 - 2022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2013 - 2022 Theme</Template>
  <TotalTime>10993</TotalTime>
  <Words>1968</Words>
  <Application>Microsoft Macintosh PowerPoint</Application>
  <PresentationFormat>Widescreen</PresentationFormat>
  <Paragraphs>284</Paragraphs>
  <Slides>18</Slides>
  <Notes>0</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18</vt:i4>
      </vt:variant>
    </vt:vector>
  </HeadingPairs>
  <TitlesOfParts>
    <vt:vector size="24" baseType="lpstr">
      <vt:lpstr>Angsana New</vt:lpstr>
      <vt:lpstr>Arial</vt:lpstr>
      <vt:lpstr>Calibri</vt:lpstr>
      <vt:lpstr>Calibri Light</vt:lpstr>
      <vt:lpstr>Goudy Old Style</vt:lpstr>
      <vt:lpstr>Office 2013 - 2022 Theme</vt:lpstr>
      <vt:lpstr>Eternal Sovereign</vt:lpstr>
      <vt:lpstr>Preface</vt:lpstr>
      <vt:lpstr>Preface</vt:lpstr>
      <vt:lpstr>The Lamb Of God</vt:lpstr>
      <vt:lpstr>The Lamb Of God</vt:lpstr>
      <vt:lpstr>The Lamb Of God</vt:lpstr>
      <vt:lpstr>The Lamb Of God</vt:lpstr>
      <vt:lpstr>The Lamb Of God</vt:lpstr>
      <vt:lpstr>The Lamb Of God</vt:lpstr>
      <vt:lpstr>The Great High Priest</vt:lpstr>
      <vt:lpstr>The Great High Priest</vt:lpstr>
      <vt:lpstr>The Great High Priest</vt:lpstr>
      <vt:lpstr>The Great High Priest</vt:lpstr>
      <vt:lpstr>The King of kings</vt:lpstr>
      <vt:lpstr>The King of kings</vt:lpstr>
      <vt:lpstr>The King of kings</vt:lpstr>
      <vt:lpstr>The King of kings</vt:lpstr>
      <vt:lpstr>Thank You</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mark clarke</dc:creator>
  <cp:lastModifiedBy>mark clarke</cp:lastModifiedBy>
  <cp:revision>7</cp:revision>
  <dcterms:created xsi:type="dcterms:W3CDTF">2024-07-09T10:28:50Z</dcterms:created>
  <dcterms:modified xsi:type="dcterms:W3CDTF">2024-12-16T14:40:26Z</dcterms:modified>
</cp:coreProperties>
</file>