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08" r:id="rId1"/>
  </p:sldMasterIdLst>
  <p:sldIdLst>
    <p:sldId id="256" r:id="rId2"/>
    <p:sldId id="258" r:id="rId3"/>
    <p:sldId id="257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qtlA2CRjWfAV8CrzQygqUw==" hashData="vm4iDTUnFGA047UM1ZgLMiJ96Nh7t3t/eWvmh82LKeiXXzidl4SNRIttxMzCpm50SVb9VVaknTb6nuNcZdqRjA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34"/>
    <p:restoredTop sz="94608"/>
  </p:normalViewPr>
  <p:slideViewPr>
    <p:cSldViewPr snapToGrid="0">
      <p:cViewPr varScale="1">
        <p:scale>
          <a:sx n="121" d="100"/>
          <a:sy n="121" d="100"/>
        </p:scale>
        <p:origin x="2136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595EAD1-9200-DDD9-8F6D-AD5C90E1D9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A13483-A24C-97DB-1FAB-B1EE383D6793}"/>
              </a:ext>
            </a:extLst>
          </p:cNvPr>
          <p:cNvSpPr/>
          <p:nvPr/>
        </p:nvSpPr>
        <p:spPr>
          <a:xfrm>
            <a:off x="5067300" y="-429"/>
            <a:ext cx="7142987" cy="6857571"/>
          </a:xfrm>
          <a:prstGeom prst="rect">
            <a:avLst/>
          </a:prstGeom>
          <a:gradFill>
            <a:gsLst>
              <a:gs pos="0">
                <a:srgbClr val="FF411C"/>
              </a:gs>
              <a:gs pos="100000">
                <a:srgbClr val="92248E"/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CBF15A-228E-7325-6D7D-982EA5375DC4}"/>
              </a:ext>
            </a:extLst>
          </p:cNvPr>
          <p:cNvSpPr/>
          <p:nvPr/>
        </p:nvSpPr>
        <p:spPr>
          <a:xfrm>
            <a:off x="5067301" y="0"/>
            <a:ext cx="7158340" cy="6858000"/>
          </a:xfrm>
          <a:prstGeom prst="rect">
            <a:avLst/>
          </a:prstGeom>
          <a:gradFill>
            <a:gsLst>
              <a:gs pos="27000">
                <a:srgbClr val="DA002F">
                  <a:alpha val="6000"/>
                </a:srgbClr>
              </a:gs>
              <a:gs pos="98000">
                <a:srgbClr val="9B3597">
                  <a:alpha val="72941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BBC545E-CFDF-A40B-046E-AEC9E529B81C}"/>
              </a:ext>
            </a:extLst>
          </p:cNvPr>
          <p:cNvSpPr/>
          <p:nvPr/>
        </p:nvSpPr>
        <p:spPr>
          <a:xfrm rot="10800000">
            <a:off x="5067300" y="4571999"/>
            <a:ext cx="7158340" cy="2286000"/>
          </a:xfrm>
          <a:prstGeom prst="rect">
            <a:avLst/>
          </a:prstGeom>
          <a:gradFill>
            <a:gsLst>
              <a:gs pos="28000">
                <a:srgbClr val="FF907A">
                  <a:alpha val="40000"/>
                </a:srgbClr>
              </a:gs>
              <a:gs pos="100000">
                <a:srgbClr val="DA002F">
                  <a:alpha val="20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90503D3-D62B-0038-E24C-05C4B676AF66}"/>
              </a:ext>
            </a:extLst>
          </p:cNvPr>
          <p:cNvSpPr/>
          <p:nvPr/>
        </p:nvSpPr>
        <p:spPr>
          <a:xfrm rot="13704304">
            <a:off x="6080918" y="830588"/>
            <a:ext cx="4998441" cy="4998441"/>
          </a:xfrm>
          <a:prstGeom prst="ellipse">
            <a:avLst/>
          </a:prstGeom>
          <a:gradFill>
            <a:gsLst>
              <a:gs pos="39000">
                <a:srgbClr val="FFDBCC">
                  <a:alpha val="0"/>
                </a:srgbClr>
              </a:gs>
              <a:gs pos="100000">
                <a:srgbClr val="FF907A">
                  <a:alpha val="20000"/>
                </a:srgb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87568" y="1270535"/>
            <a:ext cx="5513832" cy="288950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3600" cap="all" spc="700" baseline="0" dirty="0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7568" y="4974336"/>
            <a:ext cx="5715000" cy="1481328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cap="all" spc="400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60A6A082-894A-7F2D-AA57-EBD48EAFBD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06730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87566" y="6455664"/>
            <a:ext cx="2902571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08425" y="6455664"/>
            <a:ext cx="2986167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2927AFB-A171-440E-85AE-8173A49EBA6A}" type="datetime2">
              <a:rPr lang="en-US" smtClean="0"/>
              <a:t>Saturday, August 9, 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2162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272" y="347472"/>
            <a:ext cx="9985248" cy="96012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3272" y="1563624"/>
            <a:ext cx="9985248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BCA4-07E8-484C-A268-7A7F4DBB4C79}" type="datetime2">
              <a:rPr lang="en-US" smtClean="0"/>
              <a:t>Saturday, August 9, 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43979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BCCAF72-A322-2B88-2E9E-10B288C8315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2EF993-7F0D-4ECF-FD85-4AAFAAAF91C6}"/>
              </a:ext>
            </a:extLst>
          </p:cNvPr>
          <p:cNvSpPr/>
          <p:nvPr/>
        </p:nvSpPr>
        <p:spPr>
          <a:xfrm rot="10800000" flipH="1">
            <a:off x="0" y="4571999"/>
            <a:ext cx="12192003" cy="2286219"/>
          </a:xfrm>
          <a:prstGeom prst="rect">
            <a:avLst/>
          </a:prstGeom>
          <a:gradFill>
            <a:gsLst>
              <a:gs pos="0">
                <a:srgbClr val="FF907A"/>
              </a:gs>
              <a:gs pos="100000">
                <a:srgbClr val="DA002F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D141E1-516D-D7D9-7CAC-EBABCB077CDD}"/>
              </a:ext>
            </a:extLst>
          </p:cNvPr>
          <p:cNvSpPr/>
          <p:nvPr/>
        </p:nvSpPr>
        <p:spPr>
          <a:xfrm rot="10800000" flipH="1">
            <a:off x="4038600" y="4571779"/>
            <a:ext cx="8151938" cy="2286329"/>
          </a:xfrm>
          <a:prstGeom prst="rect">
            <a:avLst/>
          </a:prstGeom>
          <a:gradFill>
            <a:gsLst>
              <a:gs pos="0">
                <a:srgbClr val="FF5076">
                  <a:alpha val="0"/>
                </a:srgbClr>
              </a:gs>
              <a:gs pos="99000">
                <a:srgbClr val="91049C">
                  <a:alpha val="81961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973ECF1-2707-D092-89EA-AC6D4B79E56F}"/>
              </a:ext>
            </a:extLst>
          </p:cNvPr>
          <p:cNvSpPr/>
          <p:nvPr/>
        </p:nvSpPr>
        <p:spPr>
          <a:xfrm rot="14834054">
            <a:off x="3015414" y="2996601"/>
            <a:ext cx="2352194" cy="3826944"/>
          </a:xfrm>
          <a:custGeom>
            <a:avLst/>
            <a:gdLst>
              <a:gd name="connsiteX0" fmla="*/ 2352194 w 2352194"/>
              <a:gd name="connsiteY0" fmla="*/ 8624 h 3826944"/>
              <a:gd name="connsiteX1" fmla="*/ 749804 w 2352194"/>
              <a:gd name="connsiteY1" fmla="*/ 3826944 h 3826944"/>
              <a:gd name="connsiteX2" fmla="*/ 566692 w 2352194"/>
              <a:gd name="connsiteY2" fmla="*/ 3648149 h 3826944"/>
              <a:gd name="connsiteX3" fmla="*/ 0 w 2352194"/>
              <a:gd name="connsiteY3" fmla="*/ 2181415 h 3826944"/>
              <a:gd name="connsiteX4" fmla="*/ 2181415 w 2352194"/>
              <a:gd name="connsiteY4" fmla="*/ 0 h 3826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52194" h="3826944">
                <a:moveTo>
                  <a:pt x="2352194" y="8624"/>
                </a:moveTo>
                <a:lnTo>
                  <a:pt x="749804" y="3826944"/>
                </a:lnTo>
                <a:lnTo>
                  <a:pt x="566692" y="3648149"/>
                </a:lnTo>
                <a:cubicBezTo>
                  <a:pt x="214596" y="3260758"/>
                  <a:pt x="0" y="2746147"/>
                  <a:pt x="0" y="2181415"/>
                </a:cubicBezTo>
                <a:cubicBezTo>
                  <a:pt x="0" y="976653"/>
                  <a:pt x="976652" y="0"/>
                  <a:pt x="2181415" y="0"/>
                </a:cubicBezTo>
                <a:close/>
              </a:path>
            </a:pathLst>
          </a:custGeom>
          <a:gradFill>
            <a:gsLst>
              <a:gs pos="0">
                <a:srgbClr val="FFBCAF">
                  <a:alpha val="33725"/>
                </a:srgbClr>
              </a:gs>
              <a:gs pos="100000">
                <a:srgbClr val="FF907A">
                  <a:alpha val="0"/>
                </a:srgb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09FDFDA-46A6-DCC7-FA34-612FC4BF8109}"/>
              </a:ext>
            </a:extLst>
          </p:cNvPr>
          <p:cNvSpPr/>
          <p:nvPr/>
        </p:nvSpPr>
        <p:spPr>
          <a:xfrm flipH="1">
            <a:off x="3047998" y="4571999"/>
            <a:ext cx="9143999" cy="1841109"/>
          </a:xfrm>
          <a:prstGeom prst="rect">
            <a:avLst/>
          </a:prstGeom>
          <a:gradFill>
            <a:gsLst>
              <a:gs pos="0">
                <a:srgbClr val="FF411C">
                  <a:alpha val="29804"/>
                </a:srgbClr>
              </a:gs>
              <a:gs pos="78000">
                <a:srgbClr val="DA002F">
                  <a:alpha val="0"/>
                </a:srgb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20" y="4791456"/>
            <a:ext cx="10570464" cy="117043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000" cap="all" spc="700" baseline="0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520" y="6025896"/>
            <a:ext cx="10579608" cy="42976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CC20621E-D3A1-DE2F-A48A-0A5F2795721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4572000"/>
          </a:xfr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382602B3-F8C3-D957-5C3F-DF1749FA853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31520" y="6455664"/>
            <a:ext cx="3557016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A0E38CC7-EEB9-1AD7-7B03-603746FE3FF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EC5E238-6443-4E66-ABD7-AFE41A3FA712}" type="datetime2">
              <a:rPr lang="en-US" smtClean="0"/>
              <a:t>Saturday, August 9, 2025</a:t>
            </a:fld>
            <a:endParaRPr lang="en-US"/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B153FF4E-D18A-13B0-6B0A-CF7AF0A5232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1208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595EAD1-9200-DDD9-8F6D-AD5C90E1D9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2DD7BB-25B8-B7A3-8E13-EDE8E1090689}"/>
              </a:ext>
            </a:extLst>
          </p:cNvPr>
          <p:cNvSpPr/>
          <p:nvPr/>
        </p:nvSpPr>
        <p:spPr>
          <a:xfrm rot="10800000" flipH="1">
            <a:off x="0" y="0"/>
            <a:ext cx="6096000" cy="6868461"/>
          </a:xfrm>
          <a:prstGeom prst="rect">
            <a:avLst/>
          </a:prstGeom>
          <a:gradFill>
            <a:gsLst>
              <a:gs pos="0">
                <a:srgbClr val="FE4A00">
                  <a:alpha val="65882"/>
                </a:srgbClr>
              </a:gs>
              <a:gs pos="100000">
                <a:srgbClr val="A6025C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B6C05D2-D53F-950D-185E-08B200EEFEB9}"/>
              </a:ext>
            </a:extLst>
          </p:cNvPr>
          <p:cNvSpPr/>
          <p:nvPr/>
        </p:nvSpPr>
        <p:spPr>
          <a:xfrm rot="10800000" flipH="1">
            <a:off x="-18287" y="4582455"/>
            <a:ext cx="6114286" cy="2275539"/>
          </a:xfrm>
          <a:prstGeom prst="rect">
            <a:avLst/>
          </a:prstGeom>
          <a:gradFill>
            <a:gsLst>
              <a:gs pos="0">
                <a:srgbClr val="DA002F">
                  <a:alpha val="0"/>
                </a:srgbClr>
              </a:gs>
              <a:gs pos="99000">
                <a:srgbClr val="92248E">
                  <a:alpha val="26667"/>
                </a:srgb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C0AF5C2-3AA9-7510-308E-9D21678F7EFC}"/>
              </a:ext>
            </a:extLst>
          </p:cNvPr>
          <p:cNvSpPr/>
          <p:nvPr/>
        </p:nvSpPr>
        <p:spPr>
          <a:xfrm rot="5400000" flipH="1">
            <a:off x="-148955" y="532365"/>
            <a:ext cx="6878924" cy="5814190"/>
          </a:xfrm>
          <a:prstGeom prst="rect">
            <a:avLst/>
          </a:prstGeom>
          <a:gradFill>
            <a:gsLst>
              <a:gs pos="0">
                <a:srgbClr val="FE4A00">
                  <a:alpha val="0"/>
                </a:srgbClr>
              </a:gs>
              <a:gs pos="100000">
                <a:srgbClr val="A60296">
                  <a:alpha val="38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3D13448-08C3-4231-6CCA-F17E4C608199}"/>
              </a:ext>
            </a:extLst>
          </p:cNvPr>
          <p:cNvSpPr/>
          <p:nvPr/>
        </p:nvSpPr>
        <p:spPr>
          <a:xfrm rot="10800000">
            <a:off x="949046" y="1319084"/>
            <a:ext cx="4648799" cy="4648799"/>
          </a:xfrm>
          <a:prstGeom prst="ellipse">
            <a:avLst/>
          </a:prstGeom>
          <a:gradFill>
            <a:gsLst>
              <a:gs pos="31000">
                <a:srgbClr val="FF907A">
                  <a:alpha val="0"/>
                </a:srgbClr>
              </a:gs>
              <a:gs pos="85000">
                <a:srgbClr val="FFBCAF">
                  <a:alpha val="12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20" y="941832"/>
            <a:ext cx="4626864" cy="320954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3600" cap="all" spc="700" baseline="0" dirty="0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520" y="4974336"/>
            <a:ext cx="4626864" cy="1453896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cap="all" spc="400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1520" y="6455664"/>
            <a:ext cx="4096512" cy="36576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F2D689D1-54B3-41D9-B112-32329B9B3CC6}" type="datetime2">
              <a:rPr lang="en-US" smtClean="0"/>
              <a:t>Saturday, August 9, 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9744" y="6455664"/>
            <a:ext cx="548640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60A6A082-894A-7F2D-AA57-EBD48EAFBD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2952" y="0"/>
            <a:ext cx="6099048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425610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C58E3E8-0931-8EEE-FF77-1C25EBBE79A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CE0C29-D9B0-E434-079F-9F0C40DF20EC}"/>
              </a:ext>
            </a:extLst>
          </p:cNvPr>
          <p:cNvSpPr/>
          <p:nvPr/>
        </p:nvSpPr>
        <p:spPr>
          <a:xfrm rot="5400000" flipH="1">
            <a:off x="-1399562" y="1399556"/>
            <a:ext cx="6875820" cy="4076703"/>
          </a:xfrm>
          <a:prstGeom prst="rect">
            <a:avLst/>
          </a:prstGeom>
          <a:gradFill>
            <a:gsLst>
              <a:gs pos="11000">
                <a:srgbClr val="92248E"/>
              </a:gs>
              <a:gs pos="100000">
                <a:srgbClr val="FF411C">
                  <a:alpha val="8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F9F604E-FEFA-3809-8244-5B72EE7BB044}"/>
              </a:ext>
            </a:extLst>
          </p:cNvPr>
          <p:cNvSpPr/>
          <p:nvPr/>
        </p:nvSpPr>
        <p:spPr>
          <a:xfrm rot="16200000">
            <a:off x="890124" y="3681875"/>
            <a:ext cx="2296453" cy="4076701"/>
          </a:xfrm>
          <a:prstGeom prst="rect">
            <a:avLst/>
          </a:prstGeom>
          <a:gradFill>
            <a:gsLst>
              <a:gs pos="0">
                <a:srgbClr val="DA002F">
                  <a:alpha val="55000"/>
                </a:srgbClr>
              </a:gs>
              <a:gs pos="100000">
                <a:srgbClr val="FF907A">
                  <a:alpha val="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D18E261-930C-6A44-A568-9DD2A88D3526}"/>
              </a:ext>
            </a:extLst>
          </p:cNvPr>
          <p:cNvSpPr/>
          <p:nvPr/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rgbClr val="FFDBCC">
                  <a:alpha val="0"/>
                </a:srgbClr>
              </a:gs>
              <a:gs pos="100000">
                <a:srgbClr val="FF907A">
                  <a:alpha val="30000"/>
                </a:srgb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850392"/>
            <a:ext cx="2935224" cy="303580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cap="all" spc="700" baseline="0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5001768"/>
            <a:ext cx="2926080" cy="149047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1600" cap="all" spc="40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EEDD729C-2F42-9729-3280-C90669970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036F8F79-3CDB-6415-DDB2-2D674522D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004" y="6455664"/>
            <a:ext cx="548640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7911B295-8CBE-7949-8048-EBF4146192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2648" y="6455664"/>
            <a:ext cx="3227832" cy="36576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E144AFCF-5D00-4E8A-BE78-0A3382672AA6}" type="datetime2">
              <a:rPr lang="en-US" smtClean="0"/>
              <a:t>Saturday, August 9, 2025</a:t>
            </a:fld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B889FC6C-F243-CA40-35F8-13153EA5EBE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6700" y="0"/>
            <a:ext cx="8115300" cy="6868452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42397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0FE7F8B-D1C1-6301-75A5-2EC4374F9AF1}"/>
              </a:ext>
            </a:extLst>
          </p:cNvPr>
          <p:cNvSpPr/>
          <p:nvPr/>
        </p:nvSpPr>
        <p:spPr>
          <a:xfrm flipH="1" flipV="1">
            <a:off x="-14449" y="0"/>
            <a:ext cx="12224736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D8467A-A1B6-E7E6-CAD4-E63E0FE2CCCB}"/>
              </a:ext>
            </a:extLst>
          </p:cNvPr>
          <p:cNvSpPr/>
          <p:nvPr/>
        </p:nvSpPr>
        <p:spPr>
          <a:xfrm flipV="1">
            <a:off x="-7227" y="-5046"/>
            <a:ext cx="12217513" cy="6865568"/>
          </a:xfrm>
          <a:prstGeom prst="rect">
            <a:avLst/>
          </a:prstGeom>
          <a:gradFill>
            <a:gsLst>
              <a:gs pos="0">
                <a:srgbClr val="FF411C">
                  <a:alpha val="66000"/>
                </a:srgbClr>
              </a:gs>
              <a:gs pos="99000">
                <a:srgbClr val="962077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A9C06E7-BC9C-2F5F-5DD1-D04EB713C63D}"/>
              </a:ext>
            </a:extLst>
          </p:cNvPr>
          <p:cNvSpPr/>
          <p:nvPr/>
        </p:nvSpPr>
        <p:spPr>
          <a:xfrm rot="10800000" flipH="1" flipV="1">
            <a:off x="-25514" y="-5045"/>
            <a:ext cx="12217514" cy="6865568"/>
          </a:xfrm>
          <a:prstGeom prst="rect">
            <a:avLst/>
          </a:prstGeom>
          <a:gradFill>
            <a:gsLst>
              <a:gs pos="0">
                <a:srgbClr val="FA0036">
                  <a:alpha val="4000"/>
                </a:srgbClr>
              </a:gs>
              <a:gs pos="99000">
                <a:schemeClr val="accent2">
                  <a:alpha val="98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5261F8-8CD8-F2E0-C386-BE6A16D95BFC}"/>
              </a:ext>
            </a:extLst>
          </p:cNvPr>
          <p:cNvSpPr/>
          <p:nvPr/>
        </p:nvSpPr>
        <p:spPr>
          <a:xfrm rot="16200000" flipH="1" flipV="1">
            <a:off x="3802775" y="-3817222"/>
            <a:ext cx="4571999" cy="12206450"/>
          </a:xfrm>
          <a:prstGeom prst="rect">
            <a:avLst/>
          </a:prstGeom>
          <a:gradFill>
            <a:gsLst>
              <a:gs pos="0">
                <a:srgbClr val="D861D4">
                  <a:alpha val="0"/>
                </a:srgbClr>
              </a:gs>
              <a:gs pos="100000">
                <a:srgbClr val="FF7037">
                  <a:alpha val="66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3D4A82C-6849-A88D-6D57-833E9A7481B9}"/>
              </a:ext>
            </a:extLst>
          </p:cNvPr>
          <p:cNvSpPr/>
          <p:nvPr/>
        </p:nvSpPr>
        <p:spPr>
          <a:xfrm rot="13168948" flipH="1" flipV="1">
            <a:off x="1027160" y="609473"/>
            <a:ext cx="5005754" cy="5005754"/>
          </a:xfrm>
          <a:prstGeom prst="ellipse">
            <a:avLst/>
          </a:prstGeom>
          <a:gradFill>
            <a:gsLst>
              <a:gs pos="31000">
                <a:srgbClr val="FF907A">
                  <a:alpha val="0"/>
                </a:srgbClr>
              </a:gs>
              <a:gs pos="85000">
                <a:srgbClr val="FFBCAF">
                  <a:alpha val="2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55CA38-7F60-D664-4EC0-C54B60C02BCF}"/>
              </a:ext>
            </a:extLst>
          </p:cNvPr>
          <p:cNvSpPr/>
          <p:nvPr/>
        </p:nvSpPr>
        <p:spPr>
          <a:xfrm rot="5400000" flipV="1">
            <a:off x="-1913484" y="1896512"/>
            <a:ext cx="6860522" cy="3062447"/>
          </a:xfrm>
          <a:prstGeom prst="rect">
            <a:avLst/>
          </a:prstGeom>
          <a:gradFill>
            <a:gsLst>
              <a:gs pos="0">
                <a:srgbClr val="FA0036">
                  <a:alpha val="62000"/>
                </a:srgbClr>
              </a:gs>
              <a:gs pos="77000">
                <a:srgbClr val="FF907A">
                  <a:alpha val="16000"/>
                </a:srgb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57016" y="987552"/>
            <a:ext cx="7644384" cy="294436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5400" cap="all" spc="700" baseline="0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38728" y="5294376"/>
            <a:ext cx="7644384" cy="107899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3DE8AB4-3D9C-4366-A8D9-9A4F01D11121}" type="datetime2">
              <a:rPr lang="en-US" smtClean="0"/>
              <a:t>Saturday, August 9, 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0500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Rectangle 3">
            <a:extLst>
              <a:ext uri="{FF2B5EF4-FFF2-40B4-BE49-F238E27FC236}">
                <a16:creationId xmlns:a16="http://schemas.microsoft.com/office/drawing/2014/main" id="{344B8E2B-A9B5-DCE0-5C06-E99F762397C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C38FEA-146D-53B3-36B0-5CBD8040636E}"/>
              </a:ext>
            </a:extLst>
          </p:cNvPr>
          <p:cNvSpPr/>
          <p:nvPr/>
        </p:nvSpPr>
        <p:spPr>
          <a:xfrm flipH="1">
            <a:off x="9143995" y="0"/>
            <a:ext cx="3076356" cy="6858000"/>
          </a:xfrm>
          <a:prstGeom prst="rect">
            <a:avLst/>
          </a:prstGeom>
          <a:gradFill>
            <a:gsLst>
              <a:gs pos="0">
                <a:srgbClr val="FF907A"/>
              </a:gs>
              <a:gs pos="100000">
                <a:srgbClr val="DA002F">
                  <a:alpha val="85882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84D35E-A520-CA7A-97CB-6D815AB4CC5D}"/>
              </a:ext>
            </a:extLst>
          </p:cNvPr>
          <p:cNvSpPr/>
          <p:nvPr/>
        </p:nvSpPr>
        <p:spPr>
          <a:xfrm flipH="1">
            <a:off x="9143990" y="-1"/>
            <a:ext cx="3076355" cy="4572001"/>
          </a:xfrm>
          <a:prstGeom prst="rect">
            <a:avLst/>
          </a:prstGeom>
          <a:gradFill>
            <a:gsLst>
              <a:gs pos="26000">
                <a:srgbClr val="FE4A00">
                  <a:alpha val="0"/>
                </a:srgbClr>
              </a:gs>
              <a:gs pos="100000">
                <a:srgbClr val="DA002F">
                  <a:alpha val="65000"/>
                </a:srgb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5E890B-58C1-DD36-E90B-FFF0BE0CB5CB}"/>
              </a:ext>
            </a:extLst>
          </p:cNvPr>
          <p:cNvSpPr/>
          <p:nvPr/>
        </p:nvSpPr>
        <p:spPr>
          <a:xfrm rot="5400000" flipH="1">
            <a:off x="7253161" y="1890822"/>
            <a:ext cx="6858001" cy="3076355"/>
          </a:xfrm>
          <a:prstGeom prst="rect">
            <a:avLst/>
          </a:prstGeom>
          <a:gradFill>
            <a:gsLst>
              <a:gs pos="2000">
                <a:srgbClr val="9B3597"/>
              </a:gs>
              <a:gs pos="60000">
                <a:srgbClr val="D861D4">
                  <a:alpha val="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BCD52CC-E8F2-3220-AE19-8A482DD1F236}"/>
              </a:ext>
            </a:extLst>
          </p:cNvPr>
          <p:cNvSpPr/>
          <p:nvPr/>
        </p:nvSpPr>
        <p:spPr>
          <a:xfrm rot="12508972">
            <a:off x="7949750" y="1673989"/>
            <a:ext cx="3201591" cy="4397456"/>
          </a:xfrm>
          <a:custGeom>
            <a:avLst/>
            <a:gdLst>
              <a:gd name="connsiteX0" fmla="*/ 3201591 w 3201591"/>
              <a:gd name="connsiteY0" fmla="*/ 4296647 h 4397456"/>
              <a:gd name="connsiteX1" fmla="*/ 3007294 w 3201591"/>
              <a:gd name="connsiteY1" fmla="*/ 4346606 h 4397456"/>
              <a:gd name="connsiteX2" fmla="*/ 2502877 w 3201591"/>
              <a:gd name="connsiteY2" fmla="*/ 4397456 h 4397456"/>
              <a:gd name="connsiteX3" fmla="*/ 0 w 3201591"/>
              <a:gd name="connsiteY3" fmla="*/ 1894579 h 4397456"/>
              <a:gd name="connsiteX4" fmla="*/ 733076 w 3201591"/>
              <a:gd name="connsiteY4" fmla="*/ 124777 h 4397456"/>
              <a:gd name="connsiteX5" fmla="*/ 870365 w 3201591"/>
              <a:gd name="connsiteY5" fmla="*/ 0 h 4397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1591" h="4397456">
                <a:moveTo>
                  <a:pt x="3201591" y="4296647"/>
                </a:moveTo>
                <a:lnTo>
                  <a:pt x="3007294" y="4346606"/>
                </a:lnTo>
                <a:cubicBezTo>
                  <a:pt x="2844362" y="4379947"/>
                  <a:pt x="2675664" y="4397456"/>
                  <a:pt x="2502877" y="4397456"/>
                </a:cubicBezTo>
                <a:cubicBezTo>
                  <a:pt x="1120576" y="4397456"/>
                  <a:pt x="0" y="3276880"/>
                  <a:pt x="0" y="1894579"/>
                </a:cubicBezTo>
                <a:cubicBezTo>
                  <a:pt x="0" y="1203428"/>
                  <a:pt x="280144" y="577709"/>
                  <a:pt x="733076" y="124777"/>
                </a:cubicBezTo>
                <a:lnTo>
                  <a:pt x="870365" y="0"/>
                </a:lnTo>
                <a:close/>
              </a:path>
            </a:pathLst>
          </a:custGeom>
          <a:gradFill>
            <a:gsLst>
              <a:gs pos="31000">
                <a:srgbClr val="FF907A">
                  <a:alpha val="0"/>
                </a:srgbClr>
              </a:gs>
              <a:gs pos="85000">
                <a:srgbClr val="FFBCAF">
                  <a:alpha val="1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20" y="612648"/>
            <a:ext cx="7004304" cy="355701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800" cap="all" spc="550" baseline="0"/>
            </a:lvl1pPr>
          </a:lstStyle>
          <a:p>
            <a:pPr lvl="0">
              <a:lnSpc>
                <a:spcPct val="1100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520" y="4965192"/>
            <a:ext cx="6391656" cy="149047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cap="all" spc="400" baseline="0">
                <a:latin typeface="+mj-lt"/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FED2F463-51E0-AB87-A5B5-6942461AD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30796B80-FA43-2B89-5F9F-72443F8E5C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54909" y="6455664"/>
            <a:ext cx="3472868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259F214-985C-4E7A-8724-986944FA2171}" type="datetime2">
              <a:rPr lang="en-US" smtClean="0"/>
              <a:t>Saturday, August 9, 2025</a:t>
            </a:fld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C1096F3-B460-B6B3-0D52-AEFDD7F69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09489" y="6455664"/>
            <a:ext cx="548640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6723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7F7CFA0-C3A1-5564-DD4B-90674874B0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E2F783-0ED7-1F0B-219A-198549E350DD}"/>
              </a:ext>
            </a:extLst>
          </p:cNvPr>
          <p:cNvSpPr/>
          <p:nvPr/>
        </p:nvSpPr>
        <p:spPr>
          <a:xfrm>
            <a:off x="-6" y="-25866"/>
            <a:ext cx="12192005" cy="4589428"/>
          </a:xfrm>
          <a:prstGeom prst="rect">
            <a:avLst/>
          </a:prstGeom>
          <a:gradFill>
            <a:gsLst>
              <a:gs pos="8000">
                <a:srgbClr val="D861D4"/>
              </a:gs>
              <a:gs pos="100000">
                <a:srgbClr val="DA002F">
                  <a:alpha val="85000"/>
                </a:srgb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2F09062-D41B-0E2E-C1C0-F27562ED9597}"/>
              </a:ext>
            </a:extLst>
          </p:cNvPr>
          <p:cNvSpPr/>
          <p:nvPr/>
        </p:nvSpPr>
        <p:spPr>
          <a:xfrm rot="16200000">
            <a:off x="3805950" y="-3822495"/>
            <a:ext cx="4580101" cy="12191999"/>
          </a:xfrm>
          <a:prstGeom prst="rect">
            <a:avLst/>
          </a:prstGeom>
          <a:gradFill>
            <a:gsLst>
              <a:gs pos="0">
                <a:srgbClr val="FE4A00">
                  <a:alpha val="50000"/>
                </a:srgbClr>
              </a:gs>
              <a:gs pos="99000">
                <a:srgbClr val="A3299D"/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A6D366-64E2-13D3-2734-861E811E1F1A}"/>
              </a:ext>
            </a:extLst>
          </p:cNvPr>
          <p:cNvSpPr/>
          <p:nvPr/>
        </p:nvSpPr>
        <p:spPr>
          <a:xfrm rot="10800000">
            <a:off x="8150806" y="-25872"/>
            <a:ext cx="4041192" cy="4589427"/>
          </a:xfrm>
          <a:prstGeom prst="rect">
            <a:avLst/>
          </a:prstGeom>
          <a:gradFill>
            <a:gsLst>
              <a:gs pos="0">
                <a:srgbClr val="DA002F">
                  <a:alpha val="0"/>
                </a:srgbClr>
              </a:gs>
              <a:gs pos="84000">
                <a:srgbClr val="FF907A">
                  <a:alpha val="32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E5B9BA8-AE27-B639-DB51-7E498FA9422B}"/>
              </a:ext>
            </a:extLst>
          </p:cNvPr>
          <p:cNvSpPr/>
          <p:nvPr/>
        </p:nvSpPr>
        <p:spPr>
          <a:xfrm rot="12508972">
            <a:off x="5485611" y="-1118641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41000">
                <a:srgbClr val="FF907A">
                  <a:alpha val="0"/>
                </a:srgbClr>
              </a:gs>
              <a:gs pos="100000">
                <a:srgbClr val="FFBCAF">
                  <a:alpha val="33000"/>
                </a:srgb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20" y="585216"/>
            <a:ext cx="6858000" cy="32004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800" cap="all" spc="550" baseline="0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520" y="4965192"/>
            <a:ext cx="6391656" cy="149047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cap="all" spc="400" baseline="0" dirty="0">
                <a:latin typeface="+mj-lt"/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EEDD729C-2F42-9729-3280-C90669970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7911B295-8CBE-7949-8048-EBF414619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58C9C02-FCB9-44E9-9951-263455134367}" type="datetime2">
              <a:rPr lang="en-US" smtClean="0"/>
              <a:t>Saturday, August 9, 2025</a:t>
            </a:fld>
            <a:endParaRPr lang="en-US"/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036F8F79-3CDB-6415-DDB2-2D674522D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46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61BDDB7-A96E-2151-63B9-28A103D980D2}"/>
              </a:ext>
            </a:extLst>
          </p:cNvPr>
          <p:cNvSpPr/>
          <p:nvPr/>
        </p:nvSpPr>
        <p:spPr>
          <a:xfrm flipH="1">
            <a:off x="-7229" y="-2522"/>
            <a:ext cx="12217516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A992C5-451E-EC0E-D54A-B0AA21D57F04}"/>
              </a:ext>
            </a:extLst>
          </p:cNvPr>
          <p:cNvSpPr/>
          <p:nvPr/>
        </p:nvSpPr>
        <p:spPr>
          <a:xfrm>
            <a:off x="-7227" y="-5045"/>
            <a:ext cx="12217513" cy="6860523"/>
          </a:xfrm>
          <a:prstGeom prst="rect">
            <a:avLst/>
          </a:prstGeom>
          <a:gradFill>
            <a:gsLst>
              <a:gs pos="0">
                <a:srgbClr val="FF411C">
                  <a:alpha val="66000"/>
                </a:srgbClr>
              </a:gs>
              <a:gs pos="99000">
                <a:srgbClr val="962077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A4914C5-E872-F937-694B-9226A87D21A6}"/>
              </a:ext>
            </a:extLst>
          </p:cNvPr>
          <p:cNvSpPr/>
          <p:nvPr/>
        </p:nvSpPr>
        <p:spPr>
          <a:xfrm rot="10800000" flipH="1">
            <a:off x="7226" y="-5045"/>
            <a:ext cx="12203060" cy="6863044"/>
          </a:xfrm>
          <a:prstGeom prst="rect">
            <a:avLst/>
          </a:prstGeom>
          <a:gradFill>
            <a:gsLst>
              <a:gs pos="0">
                <a:srgbClr val="FA0036">
                  <a:alpha val="4000"/>
                </a:srgbClr>
              </a:gs>
              <a:gs pos="99000">
                <a:srgbClr val="92248E">
                  <a:alpha val="97647"/>
                </a:srgb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2BF5D5-EB9E-9501-6A32-C2BB4C8ED6A7}"/>
              </a:ext>
            </a:extLst>
          </p:cNvPr>
          <p:cNvSpPr/>
          <p:nvPr/>
        </p:nvSpPr>
        <p:spPr>
          <a:xfrm rot="5400000" flipH="1">
            <a:off x="4958529" y="-4965758"/>
            <a:ext cx="2286000" cy="12217514"/>
          </a:xfrm>
          <a:prstGeom prst="rect">
            <a:avLst/>
          </a:prstGeom>
          <a:gradFill>
            <a:gsLst>
              <a:gs pos="20000">
                <a:srgbClr val="D861D4">
                  <a:alpha val="0"/>
                </a:srgbClr>
              </a:gs>
              <a:gs pos="100000">
                <a:srgbClr val="FF7037">
                  <a:alpha val="66000"/>
                </a:srgb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0768E01-CF59-AC8E-6819-61512B528C04}"/>
              </a:ext>
            </a:extLst>
          </p:cNvPr>
          <p:cNvSpPr/>
          <p:nvPr/>
        </p:nvSpPr>
        <p:spPr>
          <a:xfrm rot="8431052" flipH="1">
            <a:off x="1403739" y="524809"/>
            <a:ext cx="5005754" cy="5005754"/>
          </a:xfrm>
          <a:prstGeom prst="ellipse">
            <a:avLst/>
          </a:prstGeom>
          <a:gradFill>
            <a:gsLst>
              <a:gs pos="31000">
                <a:srgbClr val="FF907A">
                  <a:alpha val="0"/>
                </a:srgbClr>
              </a:gs>
              <a:gs pos="85000">
                <a:srgbClr val="FFBCAF">
                  <a:alpha val="2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86865A1-AC73-67A9-BC14-E75D3F26BDE9}"/>
              </a:ext>
            </a:extLst>
          </p:cNvPr>
          <p:cNvSpPr/>
          <p:nvPr/>
        </p:nvSpPr>
        <p:spPr>
          <a:xfrm rot="16200000">
            <a:off x="-1913484" y="1896512"/>
            <a:ext cx="6860522" cy="3062447"/>
          </a:xfrm>
          <a:prstGeom prst="rect">
            <a:avLst/>
          </a:prstGeom>
          <a:gradFill>
            <a:gsLst>
              <a:gs pos="0">
                <a:srgbClr val="FA0036">
                  <a:alpha val="31000"/>
                </a:srgbClr>
              </a:gs>
              <a:gs pos="43000">
                <a:srgbClr val="FF907A">
                  <a:alpha val="16000"/>
                </a:srgb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0" y="2807208"/>
            <a:ext cx="7644384" cy="3346704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5400" cap="all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A3F06B-6751-4328-A64C-7E682DA41140}" type="datetime2">
              <a:rPr lang="en-US" smtClean="0"/>
              <a:t>Saturday, August 9, 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145AC3-CC88-4C8A-A6CE-8D44921B6A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7279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B2555FD-4C27-26F9-D396-F44BD2552350}"/>
              </a:ext>
            </a:extLst>
          </p:cNvPr>
          <p:cNvSpPr/>
          <p:nvPr/>
        </p:nvSpPr>
        <p:spPr>
          <a:xfrm flipH="1"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4D9F56-D5FE-5416-E898-561CCD18E63E}"/>
              </a:ext>
            </a:extLst>
          </p:cNvPr>
          <p:cNvSpPr/>
          <p:nvPr/>
        </p:nvSpPr>
        <p:spPr>
          <a:xfrm>
            <a:off x="-7226" y="2522"/>
            <a:ext cx="12210294" cy="6855478"/>
          </a:xfrm>
          <a:prstGeom prst="rect">
            <a:avLst/>
          </a:prstGeom>
          <a:gradFill>
            <a:gsLst>
              <a:gs pos="0">
                <a:srgbClr val="FF411C">
                  <a:alpha val="66000"/>
                </a:srgbClr>
              </a:gs>
              <a:gs pos="99000">
                <a:srgbClr val="962077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CE312D2-549E-F681-7F68-B8AAD2F7696A}"/>
              </a:ext>
            </a:extLst>
          </p:cNvPr>
          <p:cNvSpPr/>
          <p:nvPr/>
        </p:nvSpPr>
        <p:spPr>
          <a:xfrm rot="10800000" flipH="1">
            <a:off x="383414" y="0"/>
            <a:ext cx="11826874" cy="6858000"/>
          </a:xfrm>
          <a:prstGeom prst="rect">
            <a:avLst/>
          </a:prstGeom>
          <a:gradFill>
            <a:gsLst>
              <a:gs pos="0">
                <a:srgbClr val="FA0036">
                  <a:alpha val="4000"/>
                </a:srgbClr>
              </a:gs>
              <a:gs pos="99000">
                <a:srgbClr val="92248E">
                  <a:alpha val="97647"/>
                </a:srgb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CC4FFFC-E214-3024-4ED7-32DAAA7A66E0}"/>
              </a:ext>
            </a:extLst>
          </p:cNvPr>
          <p:cNvSpPr/>
          <p:nvPr/>
        </p:nvSpPr>
        <p:spPr>
          <a:xfrm rot="5400000" flipH="1">
            <a:off x="4945773" y="-4953002"/>
            <a:ext cx="2286000" cy="12192001"/>
          </a:xfrm>
          <a:prstGeom prst="rect">
            <a:avLst/>
          </a:prstGeom>
          <a:gradFill>
            <a:gsLst>
              <a:gs pos="20000">
                <a:srgbClr val="D861D4">
                  <a:alpha val="0"/>
                </a:srgbClr>
              </a:gs>
              <a:gs pos="100000">
                <a:srgbClr val="FF7037">
                  <a:alpha val="66000"/>
                </a:srgb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63C23C4-6670-C4D3-CA25-EAF7EB91AC78}"/>
              </a:ext>
            </a:extLst>
          </p:cNvPr>
          <p:cNvSpPr/>
          <p:nvPr/>
        </p:nvSpPr>
        <p:spPr>
          <a:xfrm rot="10800000">
            <a:off x="3048" y="-5047"/>
            <a:ext cx="12188952" cy="6420678"/>
          </a:xfrm>
          <a:prstGeom prst="rect">
            <a:avLst/>
          </a:prstGeom>
          <a:gradFill>
            <a:gsLst>
              <a:gs pos="0">
                <a:srgbClr val="FA0036">
                  <a:alpha val="22000"/>
                </a:srgbClr>
              </a:gs>
              <a:gs pos="52000">
                <a:srgbClr val="FF907A">
                  <a:alpha val="0"/>
                </a:srgb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AF9AED1-BD83-3598-C1F0-DC7ED0150981}"/>
              </a:ext>
            </a:extLst>
          </p:cNvPr>
          <p:cNvSpPr/>
          <p:nvPr/>
        </p:nvSpPr>
        <p:spPr>
          <a:xfrm rot="20481594" flipH="1">
            <a:off x="6172247" y="626278"/>
            <a:ext cx="5005754" cy="5005754"/>
          </a:xfrm>
          <a:prstGeom prst="ellipse">
            <a:avLst/>
          </a:prstGeom>
          <a:gradFill>
            <a:gsLst>
              <a:gs pos="31000">
                <a:srgbClr val="FF907A">
                  <a:alpha val="0"/>
                </a:srgbClr>
              </a:gs>
              <a:gs pos="85000">
                <a:srgbClr val="FFBCAF">
                  <a:alpha val="1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2596896"/>
            <a:ext cx="8933688" cy="3566160"/>
          </a:xfrm>
        </p:spPr>
        <p:txBody>
          <a:bodyPr anchor="b">
            <a:normAutofit/>
          </a:bodyPr>
          <a:lstStyle>
            <a:lvl1pPr>
              <a:lnSpc>
                <a:spcPct val="110000"/>
              </a:lnSpc>
              <a:defRPr sz="6000" cap="all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F9D34E2-F5B0-4166-BCAC-F99A4EBB0C26}" type="datetime2">
              <a:rPr lang="en-US" smtClean="0"/>
              <a:t>Saturday, August 9, 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145AC3-CC88-4C8A-A6CE-8D44921B6A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6813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B5C5E01-6047-09D9-CA8C-ACF771ED4F5F}"/>
              </a:ext>
            </a:extLst>
          </p:cNvPr>
          <p:cNvSpPr/>
          <p:nvPr/>
        </p:nvSpPr>
        <p:spPr>
          <a:xfrm>
            <a:off x="-2" y="0"/>
            <a:ext cx="1219200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735CD2-2790-A02E-C1A3-EB251A110779}"/>
              </a:ext>
            </a:extLst>
          </p:cNvPr>
          <p:cNvSpPr/>
          <p:nvPr/>
        </p:nvSpPr>
        <p:spPr>
          <a:xfrm flipH="1">
            <a:off x="-2" y="0"/>
            <a:ext cx="6096000" cy="6858000"/>
          </a:xfrm>
          <a:prstGeom prst="rect">
            <a:avLst/>
          </a:prstGeom>
          <a:gradFill>
            <a:gsLst>
              <a:gs pos="8000">
                <a:srgbClr val="FF907A"/>
              </a:gs>
              <a:gs pos="100000">
                <a:srgbClr val="DA002F">
                  <a:alpha val="88627"/>
                </a:srgb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27BCFA5-D41F-08E8-0C59-3B6D1AE8FC85}"/>
              </a:ext>
            </a:extLst>
          </p:cNvPr>
          <p:cNvSpPr/>
          <p:nvPr/>
        </p:nvSpPr>
        <p:spPr>
          <a:xfrm flipH="1">
            <a:off x="0" y="17416"/>
            <a:ext cx="5067300" cy="6840156"/>
          </a:xfrm>
          <a:prstGeom prst="rect">
            <a:avLst/>
          </a:prstGeom>
          <a:gradFill>
            <a:gsLst>
              <a:gs pos="22000">
                <a:srgbClr val="FF5076">
                  <a:alpha val="0"/>
                </a:srgbClr>
              </a:gs>
              <a:gs pos="99000">
                <a:srgbClr val="92248E">
                  <a:alpha val="91765"/>
                </a:srgb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833A7D-2BA4-F824-376C-8607C290E93B}"/>
              </a:ext>
            </a:extLst>
          </p:cNvPr>
          <p:cNvSpPr/>
          <p:nvPr/>
        </p:nvSpPr>
        <p:spPr>
          <a:xfrm rot="5400000" flipH="1">
            <a:off x="-20998" y="723590"/>
            <a:ext cx="6595192" cy="5638799"/>
          </a:xfrm>
          <a:prstGeom prst="rect">
            <a:avLst/>
          </a:prstGeom>
          <a:gradFill>
            <a:gsLst>
              <a:gs pos="2000">
                <a:srgbClr val="DA002F">
                  <a:alpha val="18824"/>
                </a:srgbClr>
              </a:gs>
              <a:gs pos="57000">
                <a:srgbClr val="FE4A00">
                  <a:alpha val="0"/>
                </a:srgb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CFC381E-3DA3-22D7-F3CB-6FF3B17D6865}"/>
              </a:ext>
            </a:extLst>
          </p:cNvPr>
          <p:cNvSpPr/>
          <p:nvPr/>
        </p:nvSpPr>
        <p:spPr>
          <a:xfrm rot="12508972">
            <a:off x="652110" y="716188"/>
            <a:ext cx="5005754" cy="5005754"/>
          </a:xfrm>
          <a:prstGeom prst="ellipse">
            <a:avLst/>
          </a:prstGeom>
          <a:gradFill>
            <a:gsLst>
              <a:gs pos="31000">
                <a:srgbClr val="FF907A">
                  <a:alpha val="0"/>
                </a:srgbClr>
              </a:gs>
              <a:gs pos="85000">
                <a:srgbClr val="FFBCAF">
                  <a:alpha val="22745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029968"/>
            <a:ext cx="4398264" cy="2825496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defRPr sz="4000" cap="all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004304" y="584688"/>
            <a:ext cx="4517136" cy="5688623"/>
          </a:xfrm>
        </p:spPr>
        <p:txBody>
          <a:bodyPr vert="horz" lIns="91440" tIns="45720" rIns="91440" bIns="45720" rtlCol="0" anchor="ctr">
            <a:normAutofit/>
          </a:bodyPr>
          <a:lstStyle>
            <a:lvl1pPr marL="342900" indent="-342900">
              <a:buFont typeface="+mj-lt"/>
              <a:buAutoNum type="arabicPeriod"/>
              <a:defRPr lang="en-US" sz="1800"/>
            </a:lvl1pPr>
            <a:lvl2pPr marL="571500" indent="-342900">
              <a:buFont typeface="+mj-lt"/>
              <a:buAutoNum type="arabicPeriod"/>
              <a:defRPr sz="1600"/>
            </a:lvl2pPr>
            <a:lvl3pPr marL="800100" indent="-342900">
              <a:buFont typeface="+mj-lt"/>
              <a:buAutoNum type="arabicPeriod"/>
              <a:defRPr sz="1400"/>
            </a:lvl3pPr>
            <a:lvl4pPr>
              <a:buFont typeface="+mj-lt"/>
              <a:buAutoNum type="arabicPeriod"/>
              <a:defRPr sz="1400"/>
            </a:lvl4pPr>
            <a:lvl5pPr>
              <a:buFont typeface="+mj-lt"/>
              <a:buAutoNum type="arabicPeriod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02FDF1D-424D-4F55-8CAE-9342A40AFD81}" type="datetime2">
              <a:rPr lang="en-US" smtClean="0"/>
              <a:t>Saturday, August 9, 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9447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5E51A20-2748-7167-D322-21FEFCFAA88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BB6C2A-5CA9-E68C-069E-E0E25559DCC0}"/>
              </a:ext>
            </a:extLst>
          </p:cNvPr>
          <p:cNvSpPr/>
          <p:nvPr/>
        </p:nvSpPr>
        <p:spPr>
          <a:xfrm flipH="1">
            <a:off x="-1" y="6408743"/>
            <a:ext cx="12191998" cy="449257"/>
          </a:xfrm>
          <a:prstGeom prst="rect">
            <a:avLst/>
          </a:prstGeom>
          <a:gradFill>
            <a:gsLst>
              <a:gs pos="34000">
                <a:srgbClr val="FE4A00">
                  <a:alpha val="72941"/>
                </a:srgbClr>
              </a:gs>
              <a:gs pos="100000">
                <a:srgbClr val="DA002F">
                  <a:alpha val="88627"/>
                </a:srgb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80550C-DE5E-1065-0630-D03C188FDDD1}"/>
              </a:ext>
            </a:extLst>
          </p:cNvPr>
          <p:cNvSpPr/>
          <p:nvPr/>
        </p:nvSpPr>
        <p:spPr>
          <a:xfrm flipH="1">
            <a:off x="-1" y="6408742"/>
            <a:ext cx="6281929" cy="449258"/>
          </a:xfrm>
          <a:prstGeom prst="rect">
            <a:avLst/>
          </a:prstGeom>
          <a:gradFill>
            <a:gsLst>
              <a:gs pos="0">
                <a:srgbClr val="FD5353">
                  <a:alpha val="54902"/>
                </a:srgbClr>
              </a:gs>
              <a:gs pos="99000">
                <a:srgbClr val="972D8F">
                  <a:alpha val="73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6600" y="1014984"/>
            <a:ext cx="4489704" cy="1463040"/>
          </a:xfrm>
        </p:spPr>
        <p:txBody>
          <a:bodyPr anchor="t">
            <a:normAutofit/>
          </a:bodyPr>
          <a:lstStyle>
            <a:lvl1pPr>
              <a:defRPr sz="4000" cap="all" spc="7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46617FE-5546-1330-38DE-729B1DB01C4F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-1"/>
            <a:ext cx="6281928" cy="6411311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086600" y="2633472"/>
            <a:ext cx="4498848" cy="2980944"/>
          </a:xfrm>
        </p:spPr>
        <p:txBody>
          <a:bodyPr anchor="b">
            <a:normAutofit/>
          </a:bodyPr>
          <a:lstStyle>
            <a:lvl1pPr marL="342900" indent="-342900">
              <a:buFont typeface="+mj-lt"/>
              <a:buAutoNum type="arabicPeriod"/>
              <a:defRPr sz="1800"/>
            </a:lvl1pPr>
            <a:lvl2pPr marL="571500" indent="-342900">
              <a:buFont typeface="+mj-lt"/>
              <a:buAutoNum type="arabicPeriod"/>
              <a:defRPr sz="1600"/>
            </a:lvl2pPr>
            <a:lvl3pPr marL="685800" indent="-228600">
              <a:buFont typeface="+mj-lt"/>
              <a:buAutoNum type="arabicPeriod"/>
              <a:defRPr sz="1400"/>
            </a:lvl3pPr>
            <a:lvl4pPr marL="914400" indent="-228600">
              <a:buFont typeface="+mj-lt"/>
              <a:buAutoNum type="arabicPeriod"/>
              <a:defRPr sz="1400"/>
            </a:lvl4pPr>
            <a:lvl5pPr marL="1143000" indent="-228600">
              <a:buFont typeface="+mj-lt"/>
              <a:buAutoNum type="arabicPeriod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9C33D4E-E2BE-E898-8127-4DC0FEE7EF6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137160" y="6455664"/>
            <a:ext cx="3557016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9153B13C-4F7F-491E-137A-C175D2F343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7019B1F-F9E0-40A8-8123-21681C0812EB}" type="datetime2">
              <a:rPr lang="en-US" smtClean="0"/>
              <a:t>Saturday, August 9, 2025</a:t>
            </a:fld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65A4B81-1CBB-716F-B325-C1ECB6BA252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428308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49FF914-ECFF-A4E1-AD86-108676B324D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8606AF-234E-F01C-E350-3E326E5ABE30}"/>
              </a:ext>
            </a:extLst>
          </p:cNvPr>
          <p:cNvSpPr/>
          <p:nvPr/>
        </p:nvSpPr>
        <p:spPr>
          <a:xfrm>
            <a:off x="-11209" y="0"/>
            <a:ext cx="12203208" cy="1698952"/>
          </a:xfrm>
          <a:prstGeom prst="rect">
            <a:avLst/>
          </a:prstGeom>
          <a:gradFill>
            <a:gsLst>
              <a:gs pos="0">
                <a:srgbClr val="DA002F"/>
              </a:gs>
              <a:gs pos="100000">
                <a:srgbClr val="FF8463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FE6AE3A-A1C7-E9CA-615A-87942C8FD35D}"/>
              </a:ext>
            </a:extLst>
          </p:cNvPr>
          <p:cNvSpPr/>
          <p:nvPr/>
        </p:nvSpPr>
        <p:spPr>
          <a:xfrm>
            <a:off x="-11210" y="4199"/>
            <a:ext cx="8126510" cy="1694753"/>
          </a:xfrm>
          <a:prstGeom prst="rect">
            <a:avLst/>
          </a:prstGeom>
          <a:gradFill>
            <a:gsLst>
              <a:gs pos="37000">
                <a:srgbClr val="FF6C4F">
                  <a:alpha val="41961"/>
                </a:srgbClr>
              </a:gs>
              <a:gs pos="99000">
                <a:srgbClr val="DA002F">
                  <a:alpha val="5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082EBC-AF50-5C78-B731-0C4380660AF5}"/>
              </a:ext>
            </a:extLst>
          </p:cNvPr>
          <p:cNvSpPr/>
          <p:nvPr/>
        </p:nvSpPr>
        <p:spPr>
          <a:xfrm>
            <a:off x="5466" y="-6046"/>
            <a:ext cx="12197741" cy="1694753"/>
          </a:xfrm>
          <a:prstGeom prst="rect">
            <a:avLst/>
          </a:prstGeom>
          <a:gradFill>
            <a:gsLst>
              <a:gs pos="32000">
                <a:srgbClr val="D861D4">
                  <a:alpha val="0"/>
                </a:srgbClr>
              </a:gs>
              <a:gs pos="100000">
                <a:srgbClr val="93258E">
                  <a:alpha val="65882"/>
                </a:srgb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272" y="347472"/>
            <a:ext cx="9875520" cy="1033272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3272" y="2203703"/>
            <a:ext cx="9875520" cy="4067623"/>
          </a:xfr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7160" y="6455664"/>
            <a:ext cx="3557016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326AF6F-B60F-4C18-B9AB-ED82420774C4}" type="datetime2">
              <a:rPr lang="en-US" smtClean="0"/>
              <a:t>Saturday, August 9, 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869457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272" y="2103120"/>
            <a:ext cx="4325112" cy="2454796"/>
          </a:xfrm>
        </p:spPr>
        <p:txBody>
          <a:bodyPr anchor="t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3800" y="2103120"/>
            <a:ext cx="4325112" cy="245973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2000" dirty="0"/>
            </a:lvl1pPr>
            <a:lvl2pPr marL="228600" indent="0">
              <a:buNone/>
              <a:defRPr lang="en-US" sz="1800" dirty="0"/>
            </a:lvl2pPr>
            <a:lvl3pPr marL="457200" indent="0">
              <a:buNone/>
              <a:defRPr lang="en-US" sz="16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6005E-1485-423F-B5D4-36E24475CFEE}" type="datetime2">
              <a:rPr lang="en-US" smtClean="0"/>
              <a:t>Saturday, August 9, 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465839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1600200"/>
            <a:ext cx="3813048" cy="2999232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11371" y="1600200"/>
            <a:ext cx="4892656" cy="36576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4E31E-DF49-445C-800F-5FFC1FA8170B}" type="datetime2">
              <a:rPr lang="en-US" smtClean="0"/>
              <a:t>Saturday, August 9, 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194269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1600200"/>
            <a:ext cx="3611880" cy="2999232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65776" y="1600200"/>
            <a:ext cx="6135624" cy="42976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41D06-5B5C-452D-81B5-D55337162AD4}" type="datetime2">
              <a:rPr lang="en-US" smtClean="0"/>
              <a:t>Saturday, August 9, 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097490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704088"/>
            <a:ext cx="3547872" cy="4965192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65776" y="704088"/>
            <a:ext cx="6394704" cy="52120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F4B41-77D5-4516-9B41-E9168C96B23B}" type="datetime2">
              <a:rPr lang="en-US" smtClean="0"/>
              <a:t>Saturday, August 9, 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195187"/>
      </p:ext>
    </p:extLst>
  </p:cSld>
  <p:clrMapOvr>
    <a:masterClrMapping/>
  </p:clrMapOvr>
  <p:transition spd="slow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704088"/>
            <a:ext cx="2916936" cy="2916936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88626" y="704088"/>
            <a:ext cx="7132320" cy="55778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37B679-27F6-4DEC-AE7E-AE12D4B5C168}" type="datetime2">
              <a:rPr lang="en-US" smtClean="0"/>
              <a:t>Saturday, August 9, 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602916"/>
      </p:ext>
    </p:extLst>
  </p:cSld>
  <p:clrMapOvr>
    <a:masterClrMapping/>
  </p:clrMapOvr>
  <p:transition spd="slow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168DFF7-84C4-DA92-2628-88F515669E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358C6A-FFB7-7F91-94AA-423822AA8C38}"/>
              </a:ext>
            </a:extLst>
          </p:cNvPr>
          <p:cNvSpPr/>
          <p:nvPr/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DA002F"/>
              </a:gs>
              <a:gs pos="100000">
                <a:srgbClr val="D861D4">
                  <a:alpha val="58824"/>
                </a:srgb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7B507E-31E7-16F8-CF5C-A1250BA873D8}"/>
              </a:ext>
            </a:extLst>
          </p:cNvPr>
          <p:cNvSpPr/>
          <p:nvPr/>
        </p:nvSpPr>
        <p:spPr>
          <a:xfrm flipH="1">
            <a:off x="8022440" y="6406116"/>
            <a:ext cx="4169557" cy="461774"/>
          </a:xfrm>
          <a:prstGeom prst="rect">
            <a:avLst/>
          </a:prstGeom>
          <a:gradFill>
            <a:gsLst>
              <a:gs pos="19000">
                <a:srgbClr val="FF411C">
                  <a:alpha val="60784"/>
                </a:srgbClr>
              </a:gs>
              <a:gs pos="99000">
                <a:srgbClr val="FF907A">
                  <a:alpha val="86667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475488"/>
            <a:ext cx="6400800" cy="1197864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856232"/>
            <a:ext cx="6400800" cy="400507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3F47ADC-E381-68F6-8F09-4B69A1B9254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22440" y="603504"/>
            <a:ext cx="3553863" cy="520293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18DFB-5F24-4AAB-A84B-D248D5DAC033}" type="datetime2">
              <a:rPr lang="en-US" smtClean="0"/>
              <a:t>Saturday, August 9, 2025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831665"/>
      </p:ext>
    </p:extLst>
  </p:cSld>
  <p:clrMapOvr>
    <a:masterClrMapping/>
  </p:clrMapOvr>
  <p:transition spd="slow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371C36B-E56C-A499-1D3F-AC8DC09B0AE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BC72D07-FB95-F16C-6535-C8AEB3ACAFA0}"/>
              </a:ext>
            </a:extLst>
          </p:cNvPr>
          <p:cNvSpPr/>
          <p:nvPr/>
        </p:nvSpPr>
        <p:spPr>
          <a:xfrm rot="10800000" flipH="1">
            <a:off x="0" y="6408316"/>
            <a:ext cx="12192000" cy="449684"/>
          </a:xfrm>
          <a:prstGeom prst="rect">
            <a:avLst/>
          </a:prstGeom>
          <a:gradFill>
            <a:gsLst>
              <a:gs pos="14000">
                <a:srgbClr val="FE4A00">
                  <a:alpha val="27843"/>
                </a:srgbClr>
              </a:gs>
              <a:gs pos="100000">
                <a:srgbClr val="DA002F">
                  <a:alpha val="84706"/>
                </a:srgb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CAA119A-27E9-C86D-0929-AC7B5A35BD16}"/>
              </a:ext>
            </a:extLst>
          </p:cNvPr>
          <p:cNvSpPr/>
          <p:nvPr/>
        </p:nvSpPr>
        <p:spPr>
          <a:xfrm flipH="1">
            <a:off x="3807553" y="6408316"/>
            <a:ext cx="8384444" cy="449684"/>
          </a:xfrm>
          <a:prstGeom prst="rect">
            <a:avLst/>
          </a:prstGeom>
          <a:gradFill>
            <a:gsLst>
              <a:gs pos="9000">
                <a:srgbClr val="D861D4">
                  <a:alpha val="67843"/>
                </a:srgbClr>
              </a:gs>
              <a:gs pos="99000">
                <a:srgbClr val="92248E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8304" y="310896"/>
            <a:ext cx="6858000" cy="923544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6DF379E-0D41-B503-1F7F-4E6B2B90CC4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3503" y="603504"/>
            <a:ext cx="3192563" cy="520293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18304" y="1380744"/>
            <a:ext cx="6858000" cy="46085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fld id="{71286253-1B6C-4476-BA10-7DFF05BDD8C1}" type="datetime2">
              <a:rPr lang="en-US" smtClean="0"/>
              <a:t>Saturday, August 9, 2025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271639"/>
      </p:ext>
    </p:extLst>
  </p:cSld>
  <p:clrMapOvr>
    <a:masterClrMapping/>
  </p:clrMapOvr>
  <p:transition spd="slow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541EC5E-2E3A-29A5-7F01-3D098A93FA7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CDB1A6A-A82E-C28C-BC71-E59067A1D47F}"/>
              </a:ext>
            </a:extLst>
          </p:cNvPr>
          <p:cNvSpPr/>
          <p:nvPr/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DA002F"/>
              </a:gs>
              <a:gs pos="100000">
                <a:srgbClr val="D861D4">
                  <a:alpha val="58824"/>
                </a:srgb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B683A0-4783-F398-8347-7EAF3DEE633C}"/>
              </a:ext>
            </a:extLst>
          </p:cNvPr>
          <p:cNvSpPr/>
          <p:nvPr/>
        </p:nvSpPr>
        <p:spPr>
          <a:xfrm flipH="1">
            <a:off x="8491125" y="6406116"/>
            <a:ext cx="3700874" cy="461774"/>
          </a:xfrm>
          <a:prstGeom prst="rect">
            <a:avLst/>
          </a:prstGeom>
          <a:gradFill>
            <a:gsLst>
              <a:gs pos="19000">
                <a:srgbClr val="FF411C">
                  <a:alpha val="60784"/>
                </a:srgbClr>
              </a:gs>
              <a:gs pos="99000">
                <a:srgbClr val="FF907A">
                  <a:alpha val="86667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12572"/>
            <a:ext cx="6858000" cy="923544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6858000" cy="46085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6917188-FC72-8B54-8EBD-7107C6956D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491126" y="603504"/>
            <a:ext cx="3085177" cy="520293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6721B-6321-48CC-A06F-4DC67D115E8F}" type="datetime2">
              <a:rPr lang="en-US" smtClean="0"/>
              <a:t>Saturday, August 9, 2025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588158"/>
      </p:ext>
    </p:extLst>
  </p:cSld>
  <p:clrMapOvr>
    <a:masterClrMapping/>
  </p:clrMapOvr>
  <p:transition spd="slow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500FDF4-E04E-45E3-73D7-9BD1BD2BCA8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DCA41D-9DCB-DD45-31CF-2ACE1D2C681B}"/>
              </a:ext>
            </a:extLst>
          </p:cNvPr>
          <p:cNvSpPr/>
          <p:nvPr/>
        </p:nvSpPr>
        <p:spPr>
          <a:xfrm rot="10800000" flipH="1">
            <a:off x="0" y="6400798"/>
            <a:ext cx="12192000" cy="457202"/>
          </a:xfrm>
          <a:prstGeom prst="rect">
            <a:avLst/>
          </a:prstGeom>
          <a:gradFill>
            <a:gsLst>
              <a:gs pos="25000">
                <a:srgbClr val="FE4A00">
                  <a:alpha val="66667"/>
                </a:srgbClr>
              </a:gs>
              <a:gs pos="100000">
                <a:srgbClr val="DA002F">
                  <a:alpha val="84706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1F0C67-B5B9-BA90-0D30-7132F7490891}"/>
              </a:ext>
            </a:extLst>
          </p:cNvPr>
          <p:cNvSpPr/>
          <p:nvPr/>
        </p:nvSpPr>
        <p:spPr>
          <a:xfrm flipH="1">
            <a:off x="5247320" y="6400799"/>
            <a:ext cx="6944677" cy="456772"/>
          </a:xfrm>
          <a:prstGeom prst="rect">
            <a:avLst/>
          </a:prstGeom>
          <a:gradFill>
            <a:gsLst>
              <a:gs pos="9000">
                <a:srgbClr val="E349BB">
                  <a:alpha val="61961"/>
                </a:srgbClr>
              </a:gs>
              <a:gs pos="99000">
                <a:srgbClr val="92248E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3912" y="475488"/>
            <a:ext cx="5440680" cy="1197864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4567FAE1-288E-FD4A-3F64-DC3B7101D93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C7A5FBC8-9F7C-5DDE-5C2A-6D231CC88D5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3504" y="603504"/>
            <a:ext cx="4643816" cy="520293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53912" y="1856232"/>
            <a:ext cx="5440680" cy="400507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35913992-B8EA-FD20-FD4D-5B72B7A440D1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CD5DF956-88B4-4B11-B70D-3316C48FAF0D}" type="datetime2">
              <a:rPr lang="en-US" smtClean="0"/>
              <a:t>Saturday, August 9, 2025</a:t>
            </a:fld>
            <a:endParaRPr lang="en-US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D5201357-21DD-EA1C-08A2-FA2DAB22507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778186"/>
      </p:ext>
    </p:extLst>
  </p:cSld>
  <p:clrMapOvr>
    <a:masterClrMapping/>
  </p:clrMapOvr>
  <p:transition spd="slow"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8205052-C3B6-6D2C-A5A8-3EFDF993E71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1E3123-7D9E-2A08-F196-CDF340945D9D}"/>
              </a:ext>
            </a:extLst>
          </p:cNvPr>
          <p:cNvSpPr/>
          <p:nvPr/>
        </p:nvSpPr>
        <p:spPr>
          <a:xfrm rot="10800000" flipH="1">
            <a:off x="0" y="6400798"/>
            <a:ext cx="12192000" cy="457202"/>
          </a:xfrm>
          <a:prstGeom prst="rect">
            <a:avLst/>
          </a:prstGeom>
          <a:gradFill>
            <a:gsLst>
              <a:gs pos="25000">
                <a:srgbClr val="FE4A00">
                  <a:alpha val="66667"/>
                </a:srgbClr>
              </a:gs>
              <a:gs pos="100000">
                <a:srgbClr val="DA002F">
                  <a:alpha val="84706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F22AD7-5E04-F73B-69E6-5FA92F998C90}"/>
              </a:ext>
            </a:extLst>
          </p:cNvPr>
          <p:cNvSpPr/>
          <p:nvPr/>
        </p:nvSpPr>
        <p:spPr>
          <a:xfrm flipH="1">
            <a:off x="7284615" y="6400799"/>
            <a:ext cx="4907382" cy="456772"/>
          </a:xfrm>
          <a:prstGeom prst="rect">
            <a:avLst/>
          </a:prstGeom>
          <a:gradFill>
            <a:gsLst>
              <a:gs pos="9000">
                <a:srgbClr val="E349BB">
                  <a:alpha val="61961"/>
                </a:srgbClr>
              </a:gs>
              <a:gs pos="99000">
                <a:srgbClr val="92248E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4736" y="475488"/>
            <a:ext cx="3401568" cy="1197864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6E8A78A-1F40-EF49-1E08-D6397550623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DC519FC-A3E9-4C11-0C12-6C530C7375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3504" y="603504"/>
            <a:ext cx="6681111" cy="520293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74736" y="1856232"/>
            <a:ext cx="3401568" cy="404164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D89D3850-0B82-7481-3C6F-0BDFA5DB557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9AB004D8-8BA8-480E-9129-E735C18CC49D}" type="datetime2">
              <a:rPr lang="en-US" smtClean="0"/>
              <a:t>Saturday, August 9, 2025</a:t>
            </a:fld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4DFD1F8-B2A4-E3EB-CFCC-88A8CB48722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710638"/>
      </p:ext>
    </p:extLst>
  </p:cSld>
  <p:clrMapOvr>
    <a:masterClrMapping/>
  </p:clrMapOvr>
  <p:transition spd="slow"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EF18C7C-1969-9C01-D038-301F240DE5F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92EA85-E779-E444-F045-AF74D3205F21}"/>
              </a:ext>
            </a:extLst>
          </p:cNvPr>
          <p:cNvSpPr/>
          <p:nvPr/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DA002F"/>
              </a:gs>
              <a:gs pos="100000">
                <a:srgbClr val="D861D4">
                  <a:alpha val="58824"/>
                </a:srgb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B930F6-9FDA-0841-96E2-360254453D93}"/>
              </a:ext>
            </a:extLst>
          </p:cNvPr>
          <p:cNvSpPr/>
          <p:nvPr/>
        </p:nvSpPr>
        <p:spPr>
          <a:xfrm flipH="1">
            <a:off x="7562434" y="6406116"/>
            <a:ext cx="4629564" cy="461774"/>
          </a:xfrm>
          <a:prstGeom prst="rect">
            <a:avLst/>
          </a:prstGeom>
          <a:gradFill>
            <a:gsLst>
              <a:gs pos="19000">
                <a:srgbClr val="FF411C">
                  <a:alpha val="60784"/>
                </a:srgbClr>
              </a:gs>
              <a:gs pos="99000">
                <a:srgbClr val="FF907A">
                  <a:alpha val="86667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704087"/>
            <a:ext cx="2907792" cy="2377440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6E8A78A-1F40-EF49-1E08-D6397550623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023360" y="704088"/>
            <a:ext cx="2843784" cy="5111496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DC519FC-A3E9-4C11-0C12-6C530C7375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562436" y="0"/>
            <a:ext cx="4629564" cy="6409944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D89D3850-0B82-7481-3C6F-0BDFA5DB557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D4A58DCA-69A1-40C7-8F11-9BD47CD4C934}" type="datetime2">
              <a:rPr lang="en-US" smtClean="0"/>
              <a:t>Saturday, August 9, 2025</a:t>
            </a:fld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4DFD1F8-B2A4-E3EB-CFCC-88A8CB48722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332246"/>
      </p:ext>
    </p:extLst>
  </p:cSld>
  <p:clrMapOvr>
    <a:masterClrMapping/>
  </p:clrMapOvr>
  <p:transition spd="slow">
    <p:wip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EF18C7C-1969-9C01-D038-301F240DE5F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92EA85-E779-E444-F045-AF74D3205F21}"/>
              </a:ext>
            </a:extLst>
          </p:cNvPr>
          <p:cNvSpPr/>
          <p:nvPr/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DA002F"/>
              </a:gs>
              <a:gs pos="100000">
                <a:srgbClr val="D861D4">
                  <a:alpha val="58824"/>
                </a:srgb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B930F6-9FDA-0841-96E2-360254453D93}"/>
              </a:ext>
            </a:extLst>
          </p:cNvPr>
          <p:cNvSpPr/>
          <p:nvPr/>
        </p:nvSpPr>
        <p:spPr>
          <a:xfrm flipH="1">
            <a:off x="8305800" y="6406116"/>
            <a:ext cx="3886200" cy="461774"/>
          </a:xfrm>
          <a:prstGeom prst="rect">
            <a:avLst/>
          </a:prstGeom>
          <a:gradFill>
            <a:gsLst>
              <a:gs pos="19000">
                <a:srgbClr val="FF411C">
                  <a:alpha val="60784"/>
                </a:srgbClr>
              </a:gs>
              <a:gs pos="99000">
                <a:srgbClr val="FF907A">
                  <a:alpha val="86667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704088"/>
            <a:ext cx="2907792" cy="2377440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6E8A78A-1F40-EF49-1E08-D6397550623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023360" y="704088"/>
            <a:ext cx="3776472" cy="534770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DC519FC-A3E9-4C11-0C12-6C530C7375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305800" y="0"/>
            <a:ext cx="3886200" cy="640611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D89D3850-0B82-7481-3C6F-0BDFA5DB557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33DFD5A6-3F5B-4C93-83C0-9BE650DA7164}" type="datetime2">
              <a:rPr lang="en-US" smtClean="0"/>
              <a:t>Saturday, August 9, 2025</a:t>
            </a:fld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4DFD1F8-B2A4-E3EB-CFCC-88A8CB48722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84774"/>
      </p:ext>
    </p:extLst>
  </p:cSld>
  <p:clrMapOvr>
    <a:masterClrMapping/>
  </p:clrMapOvr>
  <p:transition spd="slow">
    <p:wip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E270C72-937F-4EEB-59FB-6FC29DF4570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DBABC61-0C94-EB2C-729D-13A2A74C04A2}"/>
              </a:ext>
            </a:extLst>
          </p:cNvPr>
          <p:cNvSpPr/>
          <p:nvPr/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DA002F"/>
              </a:gs>
              <a:gs pos="100000">
                <a:srgbClr val="D861D4">
                  <a:alpha val="58824"/>
                </a:srgb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F3E17B-3D55-4567-37F8-1842ADBFD144}"/>
              </a:ext>
            </a:extLst>
          </p:cNvPr>
          <p:cNvSpPr/>
          <p:nvPr/>
        </p:nvSpPr>
        <p:spPr>
          <a:xfrm flipH="1">
            <a:off x="5029200" y="6406116"/>
            <a:ext cx="7162798" cy="461774"/>
          </a:xfrm>
          <a:prstGeom prst="rect">
            <a:avLst/>
          </a:prstGeom>
          <a:gradFill>
            <a:gsLst>
              <a:gs pos="19000">
                <a:srgbClr val="FF411C">
                  <a:alpha val="60784"/>
                </a:srgbClr>
              </a:gs>
              <a:gs pos="99000">
                <a:srgbClr val="FF907A">
                  <a:alpha val="86667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923544"/>
            <a:ext cx="3840480" cy="2505456"/>
          </a:xfrm>
        </p:spPr>
        <p:txBody>
          <a:bodyPr anchor="b"/>
          <a:lstStyle>
            <a:lvl1pPr algn="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44DBEB0-C6B6-5CB8-ABF9-1B2039BB0E5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FFF810E-C78F-40FB-2AAF-2EF21D0EC3A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065776" y="0"/>
            <a:ext cx="6135624" cy="329184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029200" y="3511295"/>
            <a:ext cx="6172200" cy="2606283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7A2D71-C1A3-7AD4-8B7D-05B964D2B9E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CDFE0BFE-5A09-4B35-B85E-8253DEA6CAA6}" type="datetime2">
              <a:rPr lang="en-US" smtClean="0"/>
              <a:t>Saturday, August 9, 2025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776449E-1F63-DCB9-E493-5C6901BE3C2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175182"/>
      </p:ext>
    </p:extLst>
  </p:cSld>
  <p:clrMapOvr>
    <a:masterClrMapping/>
  </p:clrMapOvr>
  <p:transition spd="slow">
    <p:wip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2016717-EA73-3C76-64BF-8AA29BC563A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460BC6-378A-8F4F-1D44-FA6677F92D4E}"/>
              </a:ext>
            </a:extLst>
          </p:cNvPr>
          <p:cNvSpPr/>
          <p:nvPr/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DA002F"/>
              </a:gs>
              <a:gs pos="100000">
                <a:srgbClr val="D861D4">
                  <a:alpha val="58824"/>
                </a:srgb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4AC97FE-4F82-FCF7-08CC-137F322BADB5}"/>
              </a:ext>
            </a:extLst>
          </p:cNvPr>
          <p:cNvSpPr/>
          <p:nvPr/>
        </p:nvSpPr>
        <p:spPr>
          <a:xfrm flipH="1">
            <a:off x="5029200" y="6406116"/>
            <a:ext cx="7162798" cy="461774"/>
          </a:xfrm>
          <a:prstGeom prst="rect">
            <a:avLst/>
          </a:prstGeom>
          <a:gradFill>
            <a:gsLst>
              <a:gs pos="19000">
                <a:srgbClr val="FF411C">
                  <a:alpha val="60784"/>
                </a:srgbClr>
              </a:gs>
              <a:gs pos="99000">
                <a:srgbClr val="FF907A">
                  <a:alpha val="86667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932688"/>
            <a:ext cx="3392424" cy="3182112"/>
          </a:xfrm>
        </p:spPr>
        <p:txBody>
          <a:bodyPr anchor="b"/>
          <a:lstStyle>
            <a:lvl1pPr algn="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44DBEB0-C6B6-5CB8-ABF9-1B2039BB0E5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FFF810E-C78F-40FB-2AAF-2EF21D0EC3A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065776" y="0"/>
            <a:ext cx="6135624" cy="3959352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029200" y="4206240"/>
            <a:ext cx="6172200" cy="164592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7A2D71-C1A3-7AD4-8B7D-05B964D2B9E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E451324D-67C5-4E93-BC3F-7AE321E5F6D8}" type="datetime2">
              <a:rPr lang="en-US" smtClean="0"/>
              <a:t>Saturday, August 9, 2025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776449E-1F63-DCB9-E493-5C6901BE3C2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299058"/>
      </p:ext>
    </p:extLst>
  </p:cSld>
  <p:clrMapOvr>
    <a:masterClrMapping/>
  </p:clrMapOvr>
  <p:transition spd="slow">
    <p:wip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5E51A20-2748-7167-D322-21FEFCFAA88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BB6C2A-5CA9-E68C-069E-E0E25559DCC0}"/>
              </a:ext>
            </a:extLst>
          </p:cNvPr>
          <p:cNvSpPr/>
          <p:nvPr/>
        </p:nvSpPr>
        <p:spPr>
          <a:xfrm flipH="1">
            <a:off x="-1" y="6408741"/>
            <a:ext cx="12191998" cy="449259"/>
          </a:xfrm>
          <a:prstGeom prst="rect">
            <a:avLst/>
          </a:prstGeom>
          <a:gradFill>
            <a:gsLst>
              <a:gs pos="34000">
                <a:srgbClr val="FE4A00">
                  <a:alpha val="72941"/>
                </a:srgbClr>
              </a:gs>
              <a:gs pos="100000">
                <a:srgbClr val="DA002F">
                  <a:alpha val="88627"/>
                </a:srgb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80550C-DE5E-1065-0630-D03C188FDDD1}"/>
              </a:ext>
            </a:extLst>
          </p:cNvPr>
          <p:cNvSpPr/>
          <p:nvPr/>
        </p:nvSpPr>
        <p:spPr>
          <a:xfrm flipH="1">
            <a:off x="-1" y="6408314"/>
            <a:ext cx="7783998" cy="449686"/>
          </a:xfrm>
          <a:prstGeom prst="rect">
            <a:avLst/>
          </a:prstGeom>
          <a:gradFill>
            <a:gsLst>
              <a:gs pos="0">
                <a:srgbClr val="FD5353">
                  <a:alpha val="54902"/>
                </a:srgbClr>
              </a:gs>
              <a:gs pos="99000">
                <a:srgbClr val="972D8F">
                  <a:alpha val="73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1896" y="832104"/>
            <a:ext cx="3273552" cy="194767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46617FE-5546-1330-38DE-729B1DB01C4F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-1"/>
            <a:ext cx="7783999" cy="6411311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9C33D4E-E2BE-E898-8127-4DC0FEE7EF6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7056" y="6455664"/>
            <a:ext cx="3557016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11896" y="2852928"/>
            <a:ext cx="3273552" cy="2953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9153B13C-4F7F-491E-137A-C175D2F343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59639FB1-C416-4550-8B7F-818DCA7584C4}" type="datetime2">
              <a:rPr lang="en-US" smtClean="0"/>
              <a:t>Saturday, August 9, 2025</a:t>
            </a:fld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65A4B81-1CBB-716F-B325-C1ECB6BA252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9818"/>
      </p:ext>
    </p:extLst>
  </p:cSld>
  <p:clrMapOvr>
    <a:masterClrMapping/>
  </p:clrMapOvr>
  <p:transition spd="slow">
    <p:wip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1471F3A-3E6D-0DF1-74AB-CC9D04CFAEE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BED10C-5619-54D2-5D2D-E5D0A3E26E93}"/>
              </a:ext>
            </a:extLst>
          </p:cNvPr>
          <p:cNvSpPr/>
          <p:nvPr/>
        </p:nvSpPr>
        <p:spPr>
          <a:xfrm rot="10800000" flipH="1">
            <a:off x="0" y="6400798"/>
            <a:ext cx="12192000" cy="457202"/>
          </a:xfrm>
          <a:prstGeom prst="rect">
            <a:avLst/>
          </a:prstGeom>
          <a:gradFill>
            <a:gsLst>
              <a:gs pos="25000">
                <a:srgbClr val="FE4A00">
                  <a:alpha val="66667"/>
                </a:srgbClr>
              </a:gs>
              <a:gs pos="100000">
                <a:srgbClr val="DA002F">
                  <a:alpha val="84706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596777-297F-86C7-883A-2CA5E5F7CD86}"/>
              </a:ext>
            </a:extLst>
          </p:cNvPr>
          <p:cNvSpPr/>
          <p:nvPr/>
        </p:nvSpPr>
        <p:spPr>
          <a:xfrm flipH="1">
            <a:off x="6158536" y="6400799"/>
            <a:ext cx="6033460" cy="456772"/>
          </a:xfrm>
          <a:prstGeom prst="rect">
            <a:avLst/>
          </a:prstGeom>
          <a:gradFill>
            <a:gsLst>
              <a:gs pos="9000">
                <a:srgbClr val="E349BB">
                  <a:alpha val="61961"/>
                </a:srgbClr>
              </a:gs>
              <a:gs pos="99000">
                <a:srgbClr val="92248E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12064"/>
            <a:ext cx="10844784" cy="117043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C6A79F2-1363-2482-D116-A2760202AE8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1520" y="1984247"/>
            <a:ext cx="6214110" cy="3879839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99959" y="1984248"/>
            <a:ext cx="3876346" cy="3879839"/>
          </a:xfr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AA390-4D48-496D-9CF9-AA47EC8054B6}" type="datetime2">
              <a:rPr lang="en-US" smtClean="0"/>
              <a:t>Saturday, August 9, 2025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150718"/>
      </p:ext>
    </p:extLst>
  </p:cSld>
  <p:clrMapOvr>
    <a:masterClrMapping/>
  </p:clrMapOvr>
  <p:transition spd="slow">
    <p:wip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EE99FD1-4C4F-942E-5C24-C7F30C3E106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2093A5D-CF9E-656F-6E4D-BBE26617BBEC}"/>
              </a:ext>
            </a:extLst>
          </p:cNvPr>
          <p:cNvSpPr/>
          <p:nvPr/>
        </p:nvSpPr>
        <p:spPr>
          <a:xfrm rot="10800000" flipH="1">
            <a:off x="0" y="6400798"/>
            <a:ext cx="12192000" cy="457202"/>
          </a:xfrm>
          <a:prstGeom prst="rect">
            <a:avLst/>
          </a:prstGeom>
          <a:gradFill>
            <a:gsLst>
              <a:gs pos="25000">
                <a:srgbClr val="FE4A00">
                  <a:alpha val="66667"/>
                </a:srgbClr>
              </a:gs>
              <a:gs pos="100000">
                <a:srgbClr val="DA002F">
                  <a:alpha val="84706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7D037C8-31EA-E42D-7880-3FC907A897D8}"/>
              </a:ext>
            </a:extLst>
          </p:cNvPr>
          <p:cNvSpPr/>
          <p:nvPr/>
        </p:nvSpPr>
        <p:spPr>
          <a:xfrm flipH="1">
            <a:off x="4380987" y="6400799"/>
            <a:ext cx="7811009" cy="456772"/>
          </a:xfrm>
          <a:prstGeom prst="rect">
            <a:avLst/>
          </a:prstGeom>
          <a:gradFill>
            <a:gsLst>
              <a:gs pos="9000">
                <a:srgbClr val="E349BB">
                  <a:alpha val="61961"/>
                </a:srgbClr>
              </a:gs>
              <a:gs pos="99000">
                <a:srgbClr val="92248E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886200"/>
            <a:ext cx="3649468" cy="2048256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C72D447-6660-458A-13D3-C4FF070386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1518" y="0"/>
            <a:ext cx="3520440" cy="364845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48072" y="704088"/>
            <a:ext cx="6428232" cy="5230368"/>
          </a:xfr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F89BF-AB4A-41EB-BD3C-EE6397432347}" type="datetime2">
              <a:rPr lang="en-US" smtClean="0"/>
              <a:t>Saturday, August 9, 2025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461296"/>
      </p:ext>
    </p:extLst>
  </p:cSld>
  <p:clrMapOvr>
    <a:masterClrMapping/>
  </p:clrMapOvr>
  <p:transition spd="slow">
    <p:wip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E75F419-3BE9-4269-E538-DB069E0C329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EA2F20-DFC9-8EAE-10DC-BC89113C2D4F}"/>
              </a:ext>
            </a:extLst>
          </p:cNvPr>
          <p:cNvSpPr/>
          <p:nvPr/>
        </p:nvSpPr>
        <p:spPr>
          <a:xfrm rot="10800000" flipH="1">
            <a:off x="0" y="6400798"/>
            <a:ext cx="12192000" cy="457202"/>
          </a:xfrm>
          <a:prstGeom prst="rect">
            <a:avLst/>
          </a:prstGeom>
          <a:gradFill>
            <a:gsLst>
              <a:gs pos="25000">
                <a:srgbClr val="FE4A00">
                  <a:alpha val="66667"/>
                </a:srgbClr>
              </a:gs>
              <a:gs pos="100000">
                <a:srgbClr val="DA002F">
                  <a:alpha val="84706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B4C5968-63F8-AF79-49F2-4D9E9C22DD6B}"/>
              </a:ext>
            </a:extLst>
          </p:cNvPr>
          <p:cNvSpPr/>
          <p:nvPr/>
        </p:nvSpPr>
        <p:spPr>
          <a:xfrm flipH="1">
            <a:off x="3626812" y="6400799"/>
            <a:ext cx="8565184" cy="456772"/>
          </a:xfrm>
          <a:prstGeom prst="rect">
            <a:avLst/>
          </a:prstGeom>
          <a:gradFill>
            <a:gsLst>
              <a:gs pos="9000">
                <a:srgbClr val="E349BB">
                  <a:alpha val="61961"/>
                </a:srgbClr>
              </a:gs>
              <a:gs pos="99000">
                <a:srgbClr val="92248E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704088"/>
            <a:ext cx="2895292" cy="1581912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A3F22A9-E31A-48F3-DD64-8A176453247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1520" y="2368296"/>
            <a:ext cx="2788920" cy="3429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53128" y="704088"/>
            <a:ext cx="7123176" cy="51755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C1CA1-E6E1-4903-A39F-729F30B73A81}" type="datetime2">
              <a:rPr lang="en-US" smtClean="0"/>
              <a:t>Saturday, August 9, 2025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208697"/>
      </p:ext>
    </p:extLst>
  </p:cSld>
  <p:clrMapOvr>
    <a:masterClrMapping/>
  </p:clrMapOvr>
  <p:transition spd="slow">
    <p:wip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9034161-664F-95F7-2318-8455D39DC53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2F5F8B4-8FF0-1254-0A5B-CC22084F6C2D}"/>
              </a:ext>
            </a:extLst>
          </p:cNvPr>
          <p:cNvGrpSpPr/>
          <p:nvPr/>
        </p:nvGrpSpPr>
        <p:grpSpPr>
          <a:xfrm flipH="1" flipV="1">
            <a:off x="-12756" y="2522"/>
            <a:ext cx="12217513" cy="6863044"/>
            <a:chOff x="585170" y="-169430"/>
            <a:chExt cx="12217513" cy="686304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B4E1ECA-F93C-A483-C4F1-29C42597B7D2}"/>
                </a:ext>
              </a:extLst>
            </p:cNvPr>
            <p:cNvSpPr/>
            <p:nvPr/>
          </p:nvSpPr>
          <p:spPr>
            <a:xfrm>
              <a:off x="585170" y="-169430"/>
              <a:ext cx="12217513" cy="6860523"/>
            </a:xfrm>
            <a:prstGeom prst="rect">
              <a:avLst/>
            </a:prstGeom>
            <a:gradFill>
              <a:gsLst>
                <a:gs pos="0">
                  <a:srgbClr val="FF411C">
                    <a:alpha val="66000"/>
                  </a:srgbClr>
                </a:gs>
                <a:gs pos="99000">
                  <a:srgbClr val="962077"/>
                </a:gs>
              </a:gsLst>
              <a:lin ang="4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C06865F-89CC-BE15-EAA2-7DE6517391D6}"/>
                </a:ext>
              </a:extLst>
            </p:cNvPr>
            <p:cNvSpPr/>
            <p:nvPr/>
          </p:nvSpPr>
          <p:spPr>
            <a:xfrm rot="10800000" flipH="1">
              <a:off x="585170" y="-169430"/>
              <a:ext cx="12203060" cy="6863044"/>
            </a:xfrm>
            <a:prstGeom prst="rect">
              <a:avLst/>
            </a:prstGeom>
            <a:gradFill>
              <a:gsLst>
                <a:gs pos="0">
                  <a:srgbClr val="FA0036">
                    <a:alpha val="3922"/>
                  </a:srgbClr>
                </a:gs>
                <a:gs pos="99000">
                  <a:srgbClr val="92248E">
                    <a:alpha val="97647"/>
                  </a:srgbClr>
                </a:gs>
              </a:gsLst>
              <a:lin ang="16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EAFE0B0-2261-5CA7-AE61-EDC374B643E3}"/>
                </a:ext>
              </a:extLst>
            </p:cNvPr>
            <p:cNvSpPr/>
            <p:nvPr/>
          </p:nvSpPr>
          <p:spPr>
            <a:xfrm rot="5400000" flipH="1">
              <a:off x="5550927" y="-5130142"/>
              <a:ext cx="2286000" cy="12217513"/>
            </a:xfrm>
            <a:prstGeom prst="rect">
              <a:avLst/>
            </a:prstGeom>
            <a:gradFill>
              <a:gsLst>
                <a:gs pos="20000">
                  <a:srgbClr val="D861D4">
                    <a:alpha val="0"/>
                  </a:srgbClr>
                </a:gs>
                <a:gs pos="100000">
                  <a:srgbClr val="FF7037">
                    <a:alpha val="66000"/>
                  </a:srgbClr>
                </a:gs>
              </a:gsLst>
              <a:lin ang="7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7AA7DB0-DE62-3BEE-FB72-481649D63F9F}"/>
                </a:ext>
              </a:extLst>
            </p:cNvPr>
            <p:cNvSpPr/>
            <p:nvPr/>
          </p:nvSpPr>
          <p:spPr>
            <a:xfrm rot="16200000">
              <a:off x="-1313867" y="1732127"/>
              <a:ext cx="6860522" cy="3062447"/>
            </a:xfrm>
            <a:prstGeom prst="rect">
              <a:avLst/>
            </a:prstGeom>
            <a:gradFill>
              <a:gsLst>
                <a:gs pos="0">
                  <a:srgbClr val="FA0036">
                    <a:alpha val="31000"/>
                  </a:srgbClr>
                </a:gs>
                <a:gs pos="43000">
                  <a:srgbClr val="FF907A">
                    <a:alpha val="16000"/>
                  </a:srgbClr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B3FCEE29-6799-F2C5-729F-491AE62D49D7}"/>
              </a:ext>
            </a:extLst>
          </p:cNvPr>
          <p:cNvSpPr/>
          <p:nvPr/>
        </p:nvSpPr>
        <p:spPr>
          <a:xfrm>
            <a:off x="-18286" y="4719145"/>
            <a:ext cx="12221346" cy="21489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853789-FF7A-62BD-CDC8-87D588F55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704" y="4974336"/>
            <a:ext cx="10433304" cy="1444752"/>
          </a:xfrm>
        </p:spPr>
        <p:txBody>
          <a:bodyPr anchor="ctr">
            <a:normAutofit/>
          </a:bodyPr>
          <a:lstStyle>
            <a:lvl1pPr algn="ctr">
              <a:lnSpc>
                <a:spcPct val="120000"/>
              </a:lnSpc>
              <a:defRPr sz="2800" b="0" cap="all" spc="300" baseline="0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AEC55A6-88B7-630F-AEB8-0B2270F5DE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60704" y="704088"/>
            <a:ext cx="10661904" cy="3849624"/>
          </a:xfrm>
        </p:spPr>
        <p:txBody>
          <a:bodyPr anchor="b">
            <a:normAutofit/>
          </a:bodyPr>
          <a:lstStyle>
            <a:lvl1pPr marL="0" indent="0" algn="ctr">
              <a:buNone/>
              <a:defRPr sz="27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DF6A63-6BD8-15C3-E64B-8E6AD05CAE6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1B3FB7-267A-B05B-39EB-A75DD59B8C1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9D80555-5AA0-4039-B1D1-43225C709886}" type="datetime2">
              <a:rPr lang="en-US" smtClean="0"/>
              <a:t>Saturday, August 9, 2025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715E72-747E-7DEF-08E7-1715D8FA9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631877"/>
      </p:ext>
    </p:extLst>
  </p:cSld>
  <p:clrMapOvr>
    <a:masterClrMapping/>
  </p:clrMapOvr>
  <p:transition spd="slow">
    <p:wip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0BB2D57-DDE5-A73E-9F8B-DA3ACB699FF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366F834-30C7-711B-1DA9-E85C7CC17F11}"/>
              </a:ext>
            </a:extLst>
          </p:cNvPr>
          <p:cNvSpPr/>
          <p:nvPr/>
        </p:nvSpPr>
        <p:spPr>
          <a:xfrm flipH="1">
            <a:off x="18287" y="-2522"/>
            <a:ext cx="12192000" cy="686556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766A7B6-C07F-DDF6-2DA7-A25316E3DB49}"/>
              </a:ext>
            </a:extLst>
          </p:cNvPr>
          <p:cNvSpPr/>
          <p:nvPr/>
        </p:nvSpPr>
        <p:spPr>
          <a:xfrm>
            <a:off x="-7227" y="-5045"/>
            <a:ext cx="12217513" cy="6868091"/>
          </a:xfrm>
          <a:prstGeom prst="rect">
            <a:avLst/>
          </a:prstGeom>
          <a:gradFill>
            <a:gsLst>
              <a:gs pos="0">
                <a:srgbClr val="FF411C">
                  <a:alpha val="66000"/>
                </a:srgbClr>
              </a:gs>
              <a:gs pos="99000">
                <a:srgbClr val="962077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61767CC-CF27-DF8F-8449-932B71E7F814}"/>
              </a:ext>
            </a:extLst>
          </p:cNvPr>
          <p:cNvSpPr/>
          <p:nvPr/>
        </p:nvSpPr>
        <p:spPr>
          <a:xfrm rot="10800000" flipH="1">
            <a:off x="429475" y="-5045"/>
            <a:ext cx="11788038" cy="6863044"/>
          </a:xfrm>
          <a:prstGeom prst="rect">
            <a:avLst/>
          </a:prstGeom>
          <a:gradFill>
            <a:gsLst>
              <a:gs pos="0">
                <a:srgbClr val="FA0036">
                  <a:alpha val="3922"/>
                </a:srgbClr>
              </a:gs>
              <a:gs pos="99000">
                <a:srgbClr val="92248E">
                  <a:alpha val="97647"/>
                </a:srgb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CDF59EC-E66B-10C0-FD29-4F5A7C07CC05}"/>
              </a:ext>
            </a:extLst>
          </p:cNvPr>
          <p:cNvSpPr/>
          <p:nvPr/>
        </p:nvSpPr>
        <p:spPr>
          <a:xfrm rot="5400000" flipH="1">
            <a:off x="4958529" y="-4965758"/>
            <a:ext cx="2286000" cy="12217514"/>
          </a:xfrm>
          <a:prstGeom prst="rect">
            <a:avLst/>
          </a:prstGeom>
          <a:gradFill>
            <a:gsLst>
              <a:gs pos="20000">
                <a:srgbClr val="D861D4">
                  <a:alpha val="0"/>
                </a:srgbClr>
              </a:gs>
              <a:gs pos="100000">
                <a:srgbClr val="FF7037">
                  <a:alpha val="66000"/>
                </a:srgb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14A4547-53B1-493D-CE90-DA2AB946D64A}"/>
              </a:ext>
            </a:extLst>
          </p:cNvPr>
          <p:cNvSpPr/>
          <p:nvPr/>
        </p:nvSpPr>
        <p:spPr>
          <a:xfrm rot="16200000">
            <a:off x="-900224" y="892997"/>
            <a:ext cx="6860522" cy="5074531"/>
          </a:xfrm>
          <a:prstGeom prst="rect">
            <a:avLst/>
          </a:prstGeom>
          <a:gradFill>
            <a:gsLst>
              <a:gs pos="0">
                <a:srgbClr val="FA0036">
                  <a:alpha val="31000"/>
                </a:srgbClr>
              </a:gs>
              <a:gs pos="43000">
                <a:srgbClr val="FF907A">
                  <a:alpha val="16000"/>
                </a:srgb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853789-FF7A-62BD-CDC8-87D588F55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4809744"/>
            <a:ext cx="8156448" cy="1545336"/>
          </a:xfrm>
        </p:spPr>
        <p:txBody>
          <a:bodyPr anchor="t">
            <a:normAutofit/>
          </a:bodyPr>
          <a:lstStyle>
            <a:lvl1pPr algn="ctr">
              <a:lnSpc>
                <a:spcPct val="120000"/>
              </a:lnSpc>
              <a:defRPr sz="2800" b="0" cap="all" spc="3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AEC55A6-88B7-630F-AEB8-0B2270F5DE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0" y="603504"/>
            <a:ext cx="10543032" cy="4114800"/>
          </a:xfrm>
        </p:spPr>
        <p:txBody>
          <a:bodyPr anchor="b">
            <a:normAutofit/>
          </a:bodyPr>
          <a:lstStyle>
            <a:lvl1pPr marL="0" indent="0" algn="ctr">
              <a:buNone/>
              <a:defRPr sz="25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DF6A63-6BD8-15C3-E64B-8E6AD05CAE6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1B3FB7-267A-B05B-39EB-A75DD59B8C1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3282FB1-48E5-4F0A-9E9C-35DF3C629227}" type="datetime2">
              <a:rPr lang="en-US" smtClean="0"/>
              <a:t>Saturday, August 9, 2025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715E72-747E-7DEF-08E7-1715D8FA9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842082"/>
      </p:ext>
    </p:extLst>
  </p:cSld>
  <p:clrMapOvr>
    <a:masterClrMapping/>
  </p:clrMapOvr>
  <p:transition spd="slow">
    <p:wip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53789-FF7A-62BD-CDC8-87D588F55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4809744"/>
            <a:ext cx="5897880" cy="13533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20000"/>
              </a:lnSpc>
              <a:defRPr lang="en-US" sz="2800" b="0" dirty="0">
                <a:latin typeface="+mn-lt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AEC55A6-88B7-630F-AEB8-0B2270F5DE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31520" y="603504"/>
            <a:ext cx="10863072" cy="4206240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7800" b="1" dirty="0"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DF6A63-6BD8-15C3-E64B-8E6AD05CAE6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1B3FB7-267A-B05B-39EB-A75DD59B8C1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0149A69-19C1-4748-AF82-9FE4A85BF936}" type="datetime2">
              <a:rPr lang="en-US" smtClean="0"/>
              <a:t>Saturday, August 9, 2025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715E72-747E-7DEF-08E7-1715D8FA9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435150"/>
      </p:ext>
    </p:extLst>
  </p:cSld>
  <p:clrMapOvr>
    <a:masterClrMapping/>
  </p:clrMapOvr>
  <p:transition spd="slow">
    <p:wip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3AFD00E-68E4-2C52-ADE7-B3CCEEF5D3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A70C64-A82F-539E-FA22-E9EDFA88F0CB}"/>
              </a:ext>
            </a:extLst>
          </p:cNvPr>
          <p:cNvSpPr/>
          <p:nvPr/>
        </p:nvSpPr>
        <p:spPr>
          <a:xfrm flipH="1">
            <a:off x="-1" y="0"/>
            <a:ext cx="3076356" cy="6858000"/>
          </a:xfrm>
          <a:prstGeom prst="rect">
            <a:avLst/>
          </a:prstGeom>
          <a:gradFill>
            <a:gsLst>
              <a:gs pos="0">
                <a:srgbClr val="FF907A"/>
              </a:gs>
              <a:gs pos="100000">
                <a:srgbClr val="DA002F">
                  <a:alpha val="85882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B51035-B1FE-075C-1780-50D3B30B2326}"/>
              </a:ext>
            </a:extLst>
          </p:cNvPr>
          <p:cNvSpPr/>
          <p:nvPr/>
        </p:nvSpPr>
        <p:spPr>
          <a:xfrm flipH="1">
            <a:off x="-6" y="-1"/>
            <a:ext cx="3076355" cy="4572001"/>
          </a:xfrm>
          <a:prstGeom prst="rect">
            <a:avLst/>
          </a:prstGeom>
          <a:gradFill>
            <a:gsLst>
              <a:gs pos="26000">
                <a:srgbClr val="FE4A00">
                  <a:alpha val="0"/>
                </a:srgbClr>
              </a:gs>
              <a:gs pos="100000">
                <a:srgbClr val="DA002F">
                  <a:alpha val="65000"/>
                </a:srgb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1594AB-F53B-583B-B352-D96F6BEA3EAE}"/>
              </a:ext>
            </a:extLst>
          </p:cNvPr>
          <p:cNvSpPr/>
          <p:nvPr/>
        </p:nvSpPr>
        <p:spPr>
          <a:xfrm rot="5400000" flipH="1">
            <a:off x="-1890835" y="1890822"/>
            <a:ext cx="6858001" cy="3076355"/>
          </a:xfrm>
          <a:prstGeom prst="rect">
            <a:avLst/>
          </a:prstGeom>
          <a:gradFill>
            <a:gsLst>
              <a:gs pos="2000">
                <a:srgbClr val="9B3597"/>
              </a:gs>
              <a:gs pos="60000">
                <a:srgbClr val="D861D4">
                  <a:alpha val="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16DC94B-3BDB-1A55-CF02-E0ACF543DF06}"/>
              </a:ext>
            </a:extLst>
          </p:cNvPr>
          <p:cNvSpPr/>
          <p:nvPr/>
        </p:nvSpPr>
        <p:spPr>
          <a:xfrm rot="10800000">
            <a:off x="-25" y="875999"/>
            <a:ext cx="2609262" cy="4648800"/>
          </a:xfrm>
          <a:custGeom>
            <a:avLst/>
            <a:gdLst>
              <a:gd name="connsiteX0" fmla="*/ 2324400 w 2609262"/>
              <a:gd name="connsiteY0" fmla="*/ 4648800 h 4648800"/>
              <a:gd name="connsiteX1" fmla="*/ 0 w 2609262"/>
              <a:gd name="connsiteY1" fmla="*/ 2324400 h 4648800"/>
              <a:gd name="connsiteX2" fmla="*/ 2324400 w 2609262"/>
              <a:gd name="connsiteY2" fmla="*/ 0 h 4648800"/>
              <a:gd name="connsiteX3" fmla="*/ 2562056 w 2609262"/>
              <a:gd name="connsiteY3" fmla="*/ 12001 h 4648800"/>
              <a:gd name="connsiteX4" fmla="*/ 2609262 w 2609262"/>
              <a:gd name="connsiteY4" fmla="*/ 19205 h 4648800"/>
              <a:gd name="connsiteX5" fmla="*/ 2609262 w 2609262"/>
              <a:gd name="connsiteY5" fmla="*/ 4629595 h 4648800"/>
              <a:gd name="connsiteX6" fmla="*/ 2562056 w 2609262"/>
              <a:gd name="connsiteY6" fmla="*/ 4636799 h 4648800"/>
              <a:gd name="connsiteX7" fmla="*/ 2324400 w 2609262"/>
              <a:gd name="connsiteY7" fmla="*/ 4648800 h 464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09262" h="4648800">
                <a:moveTo>
                  <a:pt x="2324400" y="4648800"/>
                </a:moveTo>
                <a:cubicBezTo>
                  <a:pt x="1040669" y="4648800"/>
                  <a:pt x="0" y="3608131"/>
                  <a:pt x="0" y="2324400"/>
                </a:cubicBezTo>
                <a:cubicBezTo>
                  <a:pt x="0" y="1040669"/>
                  <a:pt x="1040669" y="0"/>
                  <a:pt x="2324400" y="0"/>
                </a:cubicBezTo>
                <a:cubicBezTo>
                  <a:pt x="2404633" y="0"/>
                  <a:pt x="2483917" y="4065"/>
                  <a:pt x="2562056" y="12001"/>
                </a:cubicBezTo>
                <a:lnTo>
                  <a:pt x="2609262" y="19205"/>
                </a:lnTo>
                <a:lnTo>
                  <a:pt x="2609262" y="4629595"/>
                </a:lnTo>
                <a:lnTo>
                  <a:pt x="2562056" y="4636799"/>
                </a:lnTo>
                <a:cubicBezTo>
                  <a:pt x="2483917" y="4644735"/>
                  <a:pt x="2404633" y="4648800"/>
                  <a:pt x="2324400" y="4648800"/>
                </a:cubicBezTo>
                <a:close/>
              </a:path>
            </a:pathLst>
          </a:custGeom>
          <a:gradFill>
            <a:gsLst>
              <a:gs pos="31000">
                <a:srgbClr val="FF907A">
                  <a:alpha val="0"/>
                </a:srgbClr>
              </a:gs>
              <a:gs pos="85000">
                <a:srgbClr val="FFBCAF">
                  <a:alpha val="12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897458" y="731520"/>
            <a:ext cx="6794097" cy="5559552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4800" b="1">
                <a:latin typeface="+mj-lt"/>
              </a:defRPr>
            </a:lvl1pPr>
            <a:lvl2pPr marL="228600" indent="0">
              <a:lnSpc>
                <a:spcPct val="100000"/>
              </a:lnSpc>
              <a:buNone/>
              <a:defRPr sz="4400" b="1">
                <a:latin typeface="+mj-lt"/>
              </a:defRPr>
            </a:lvl2pPr>
            <a:lvl3pPr marL="457200" indent="0">
              <a:lnSpc>
                <a:spcPct val="100000"/>
              </a:lnSpc>
              <a:buNone/>
              <a:defRPr sz="4000" b="1">
                <a:latin typeface="+mj-lt"/>
              </a:defRPr>
            </a:lvl3pPr>
            <a:lvl4pPr marL="685800" indent="0">
              <a:lnSpc>
                <a:spcPct val="100000"/>
              </a:lnSpc>
              <a:buNone/>
              <a:defRPr sz="3600" b="1">
                <a:latin typeface="+mj-lt"/>
              </a:defRPr>
            </a:lvl4pPr>
            <a:lvl5pPr marL="914400" indent="0">
              <a:lnSpc>
                <a:spcPct val="100000"/>
              </a:lnSpc>
              <a:buNone/>
              <a:defRPr sz="3200" b="1">
                <a:latin typeface="+mj-lt"/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75528E2-81C6-40A8-BAF0-0F7E271EAAEB}" type="datetime2">
              <a:rPr lang="en-US" smtClean="0"/>
              <a:t>Saturday, August 9, 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40166"/>
      </p:ext>
    </p:extLst>
  </p:cSld>
  <p:clrMapOvr>
    <a:masterClrMapping/>
  </p:clrMapOvr>
  <p:transition spd="slow">
    <p:wip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31520" y="978408"/>
            <a:ext cx="10177272" cy="4837176"/>
          </a:xfrm>
        </p:spPr>
        <p:txBody>
          <a:bodyPr anchor="b">
            <a:normAutofit/>
          </a:bodyPr>
          <a:lstStyle>
            <a:lvl1pPr marL="0" indent="0">
              <a:lnSpc>
                <a:spcPct val="110000"/>
              </a:lnSpc>
              <a:buNone/>
              <a:defRPr sz="4800" b="1" cap="none" spc="100" baseline="0">
                <a:latin typeface="+mj-lt"/>
              </a:defRPr>
            </a:lvl1pPr>
            <a:lvl2pPr marL="228600" indent="0">
              <a:lnSpc>
                <a:spcPct val="110000"/>
              </a:lnSpc>
              <a:buNone/>
              <a:defRPr sz="4000" b="1" cap="none" spc="100" baseline="0">
                <a:latin typeface="+mj-lt"/>
              </a:defRPr>
            </a:lvl2pPr>
            <a:lvl3pPr marL="457200" indent="0">
              <a:lnSpc>
                <a:spcPct val="110000"/>
              </a:lnSpc>
              <a:buNone/>
              <a:defRPr sz="3600" b="1" cap="none" spc="100" baseline="0">
                <a:latin typeface="+mj-lt"/>
              </a:defRPr>
            </a:lvl3pPr>
            <a:lvl4pPr marL="685800" indent="0">
              <a:lnSpc>
                <a:spcPct val="110000"/>
              </a:lnSpc>
              <a:buNone/>
              <a:defRPr sz="3200" b="1" cap="none" spc="100" baseline="0">
                <a:latin typeface="+mj-lt"/>
              </a:defRPr>
            </a:lvl4pPr>
            <a:lvl5pPr marL="914400" indent="0">
              <a:lnSpc>
                <a:spcPct val="110000"/>
              </a:lnSpc>
              <a:buNone/>
              <a:defRPr sz="2800" b="1" cap="none" spc="100" baseline="0">
                <a:latin typeface="+mj-lt"/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C605F-F3B5-44D1-B7F6-31C6B11C8978}" type="datetime2">
              <a:rPr lang="en-US" smtClean="0"/>
              <a:t>Saturday, August 9, 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839869"/>
      </p:ext>
    </p:extLst>
  </p:cSld>
  <p:clrMapOvr>
    <a:masterClrMapping/>
  </p:clrMapOvr>
  <p:transition spd="slow">
    <p:wip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909A4D1-63C5-2E23-5C6B-F8AF9478218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2070271-1317-4457-72C3-9560AF9D7416}"/>
              </a:ext>
            </a:extLst>
          </p:cNvPr>
          <p:cNvGrpSpPr/>
          <p:nvPr/>
        </p:nvGrpSpPr>
        <p:grpSpPr>
          <a:xfrm flipH="1" flipV="1">
            <a:off x="-12756" y="2522"/>
            <a:ext cx="12217513" cy="6863044"/>
            <a:chOff x="585170" y="-169430"/>
            <a:chExt cx="12217513" cy="686304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3EA2358-7C35-E7F3-E8C3-3D28909E4016}"/>
                </a:ext>
              </a:extLst>
            </p:cNvPr>
            <p:cNvSpPr/>
            <p:nvPr/>
          </p:nvSpPr>
          <p:spPr>
            <a:xfrm>
              <a:off x="585170" y="-169430"/>
              <a:ext cx="12217513" cy="6860523"/>
            </a:xfrm>
            <a:prstGeom prst="rect">
              <a:avLst/>
            </a:prstGeom>
            <a:gradFill>
              <a:gsLst>
                <a:gs pos="0">
                  <a:srgbClr val="FF411C">
                    <a:alpha val="66000"/>
                  </a:srgbClr>
                </a:gs>
                <a:gs pos="99000">
                  <a:srgbClr val="962077"/>
                </a:gs>
              </a:gsLst>
              <a:lin ang="4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E347F1A-F45E-1DB5-00F2-8254D6979D46}"/>
                </a:ext>
              </a:extLst>
            </p:cNvPr>
            <p:cNvSpPr/>
            <p:nvPr/>
          </p:nvSpPr>
          <p:spPr>
            <a:xfrm rot="10800000" flipH="1">
              <a:off x="585170" y="-169430"/>
              <a:ext cx="12203060" cy="6863044"/>
            </a:xfrm>
            <a:prstGeom prst="rect">
              <a:avLst/>
            </a:prstGeom>
            <a:gradFill>
              <a:gsLst>
                <a:gs pos="0">
                  <a:srgbClr val="FA0036">
                    <a:alpha val="3922"/>
                  </a:srgbClr>
                </a:gs>
                <a:gs pos="99000">
                  <a:srgbClr val="92248E">
                    <a:alpha val="97647"/>
                  </a:srgbClr>
                </a:gs>
              </a:gsLst>
              <a:lin ang="16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4CF8B62-DFD0-EBF8-5BB9-282EB5B6124B}"/>
                </a:ext>
              </a:extLst>
            </p:cNvPr>
            <p:cNvSpPr/>
            <p:nvPr/>
          </p:nvSpPr>
          <p:spPr>
            <a:xfrm rot="5400000" flipH="1">
              <a:off x="5550927" y="-5130142"/>
              <a:ext cx="2286000" cy="12217513"/>
            </a:xfrm>
            <a:prstGeom prst="rect">
              <a:avLst/>
            </a:prstGeom>
            <a:gradFill>
              <a:gsLst>
                <a:gs pos="20000">
                  <a:srgbClr val="D861D4">
                    <a:alpha val="0"/>
                  </a:srgbClr>
                </a:gs>
                <a:gs pos="100000">
                  <a:srgbClr val="FF7037">
                    <a:alpha val="66000"/>
                  </a:srgbClr>
                </a:gs>
              </a:gsLst>
              <a:lin ang="7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EBCED88-F67D-F1DB-27DB-72BF0D6DDBFF}"/>
                </a:ext>
              </a:extLst>
            </p:cNvPr>
            <p:cNvSpPr/>
            <p:nvPr/>
          </p:nvSpPr>
          <p:spPr>
            <a:xfrm rot="16200000">
              <a:off x="-1313867" y="1732127"/>
              <a:ext cx="6860522" cy="3062447"/>
            </a:xfrm>
            <a:prstGeom prst="rect">
              <a:avLst/>
            </a:prstGeom>
            <a:gradFill>
              <a:gsLst>
                <a:gs pos="0">
                  <a:srgbClr val="FA0036">
                    <a:alpha val="31000"/>
                  </a:srgbClr>
                </a:gs>
                <a:gs pos="43000">
                  <a:srgbClr val="FF907A">
                    <a:alpha val="16000"/>
                  </a:srgbClr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6EBBFD2-5112-E929-5402-0348DC2938AB}"/>
              </a:ext>
            </a:extLst>
          </p:cNvPr>
          <p:cNvSpPr/>
          <p:nvPr/>
        </p:nvSpPr>
        <p:spPr>
          <a:xfrm rot="12508972">
            <a:off x="5465204" y="1877618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41000">
                <a:srgbClr val="FF907A">
                  <a:alpha val="0"/>
                </a:srgbClr>
              </a:gs>
              <a:gs pos="100000">
                <a:srgbClr val="FFBCAF">
                  <a:alpha val="33000"/>
                </a:srgb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069311F-FD36-C119-8B93-522F477634FB}"/>
              </a:ext>
            </a:extLst>
          </p:cNvPr>
          <p:cNvSpPr/>
          <p:nvPr/>
        </p:nvSpPr>
        <p:spPr>
          <a:xfrm flipV="1">
            <a:off x="-18286" y="-5046"/>
            <a:ext cx="12221346" cy="50949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31519" y="731520"/>
            <a:ext cx="9181224" cy="3806425"/>
          </a:xfrm>
        </p:spPr>
        <p:txBody>
          <a:bodyPr anchor="t">
            <a:normAutofit/>
          </a:bodyPr>
          <a:lstStyle>
            <a:lvl1pPr marL="0" indent="0">
              <a:lnSpc>
                <a:spcPct val="110000"/>
              </a:lnSpc>
              <a:buNone/>
              <a:defRPr sz="4600" b="1" cap="none" spc="100" baseline="0">
                <a:latin typeface="+mj-lt"/>
              </a:defRPr>
            </a:lvl1pPr>
            <a:lvl2pPr marL="228600" indent="0">
              <a:lnSpc>
                <a:spcPct val="110000"/>
              </a:lnSpc>
              <a:buNone/>
              <a:defRPr sz="3600" b="1" cap="none" spc="100" baseline="0">
                <a:latin typeface="+mj-lt"/>
              </a:defRPr>
            </a:lvl2pPr>
            <a:lvl3pPr marL="457200" indent="0">
              <a:lnSpc>
                <a:spcPct val="110000"/>
              </a:lnSpc>
              <a:buNone/>
              <a:defRPr sz="3200" b="1" cap="none" spc="100" baseline="0">
                <a:latin typeface="+mj-lt"/>
              </a:defRPr>
            </a:lvl3pPr>
            <a:lvl4pPr marL="685800" indent="0">
              <a:lnSpc>
                <a:spcPct val="110000"/>
              </a:lnSpc>
              <a:buNone/>
              <a:defRPr sz="2800" b="1" cap="none" spc="100" baseline="0">
                <a:latin typeface="+mj-lt"/>
              </a:defRPr>
            </a:lvl4pPr>
            <a:lvl5pPr marL="914400" indent="0">
              <a:lnSpc>
                <a:spcPct val="110000"/>
              </a:lnSpc>
              <a:buNone/>
              <a:defRPr sz="2400" b="1" cap="none" spc="100" baseline="0">
                <a:latin typeface="+mj-lt"/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4D5DB-B0AB-4B30-B4E2-CD0D5A147634}" type="datetime2">
              <a:rPr lang="en-US" smtClean="0"/>
              <a:t>Saturday, August 9, 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956352"/>
      </p:ext>
    </p:extLst>
  </p:cSld>
  <p:clrMapOvr>
    <a:masterClrMapping/>
  </p:clrMapOvr>
  <p:transition spd="slow">
    <p:wip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6C6A6A9-A341-BF9D-FA80-3868D42AC72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59BFB5-5C25-0FCB-27C7-A478767CACAC}"/>
              </a:ext>
            </a:extLst>
          </p:cNvPr>
          <p:cNvSpPr/>
          <p:nvPr/>
        </p:nvSpPr>
        <p:spPr>
          <a:xfrm>
            <a:off x="1009651" y="1028701"/>
            <a:ext cx="10172700" cy="480059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B5F22C-2988-B6EC-AA0B-D03BCA1A0B45}"/>
              </a:ext>
            </a:extLst>
          </p:cNvPr>
          <p:cNvSpPr/>
          <p:nvPr/>
        </p:nvSpPr>
        <p:spPr>
          <a:xfrm rot="10800000" flipH="1">
            <a:off x="1009651" y="4853253"/>
            <a:ext cx="10172700" cy="976045"/>
          </a:xfrm>
          <a:prstGeom prst="rect">
            <a:avLst/>
          </a:prstGeom>
          <a:gradFill>
            <a:gsLst>
              <a:gs pos="0">
                <a:srgbClr val="FE4A00">
                  <a:alpha val="66667"/>
                </a:srgbClr>
              </a:gs>
              <a:gs pos="100000">
                <a:srgbClr val="9C2C97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509EC5E-5DB0-5907-06E8-B18F1AE29144}"/>
              </a:ext>
            </a:extLst>
          </p:cNvPr>
          <p:cNvSpPr/>
          <p:nvPr/>
        </p:nvSpPr>
        <p:spPr>
          <a:xfrm flipH="1">
            <a:off x="1009648" y="4853256"/>
            <a:ext cx="7105652" cy="976043"/>
          </a:xfrm>
          <a:prstGeom prst="rect">
            <a:avLst/>
          </a:prstGeom>
          <a:gradFill>
            <a:gsLst>
              <a:gs pos="0">
                <a:srgbClr val="FF6753">
                  <a:alpha val="0"/>
                </a:srgbClr>
              </a:gs>
              <a:gs pos="99000">
                <a:srgbClr val="D6002E">
                  <a:alpha val="44000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11148C-8DD9-6154-C68C-8F67AD9658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99616" y="5020056"/>
            <a:ext cx="9198864" cy="649224"/>
          </a:xfrm>
        </p:spPr>
        <p:txBody>
          <a:bodyPr anchor="ctr">
            <a:normAutofit/>
          </a:bodyPr>
          <a:lstStyle>
            <a:lvl1pPr algn="ctr">
              <a:lnSpc>
                <a:spcPct val="120000"/>
              </a:lnSpc>
              <a:defRPr sz="1600" b="1" cap="all" spc="4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64F8300-91F9-3B16-1D97-7082381C6AB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20824" y="1737360"/>
            <a:ext cx="8156448" cy="2569464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10000"/>
              </a:lnSpc>
              <a:buNone/>
              <a:defRPr sz="3500">
                <a:latin typeface="+mj-lt"/>
              </a:defRPr>
            </a:lvl1pPr>
            <a:lvl2pPr marL="228600" indent="0" algn="ctr">
              <a:buNone/>
              <a:defRPr/>
            </a:lvl2pPr>
            <a:lvl3pPr marL="457200" indent="0" algn="ctr">
              <a:buNone/>
              <a:defRPr/>
            </a:lvl3pPr>
            <a:lvl4pPr marL="685800" indent="0" algn="ctr">
              <a:buNone/>
              <a:defRPr/>
            </a:lvl4pPr>
            <a:lvl5pPr marL="914400" indent="0" algn="ctr">
              <a:buNone/>
              <a:defRPr/>
            </a:lvl5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D18FECD6-59B2-0E39-163B-DB3FB28DD90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579EA1B-07C3-4F43-B7BA-72BA44EE9757}" type="datetime2">
              <a:rPr lang="en-US" smtClean="0"/>
              <a:t>Saturday, August 9, 2025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A98F5A93-8140-CBD8-D340-993817719AE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1EF16B6F-7839-1AC1-F1B6-E5DD5CB264B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948541"/>
      </p:ext>
    </p:extLst>
  </p:cSld>
  <p:clrMapOvr>
    <a:masterClrMapping/>
  </p:clrMapOvr>
  <p:transition spd="slow">
    <p:wip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BF513F4-C880-287E-B00A-BD9B413CBEE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08A6AB-C3A8-7501-6BC6-83CFA6C0F9A3}"/>
              </a:ext>
            </a:extLst>
          </p:cNvPr>
          <p:cNvSpPr/>
          <p:nvPr/>
        </p:nvSpPr>
        <p:spPr>
          <a:xfrm>
            <a:off x="1009651" y="1028698"/>
            <a:ext cx="10172706" cy="48006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3F9668-0C20-D45C-536B-66FBB7F30C45}"/>
              </a:ext>
            </a:extLst>
          </p:cNvPr>
          <p:cNvSpPr/>
          <p:nvPr/>
        </p:nvSpPr>
        <p:spPr>
          <a:xfrm flipH="1">
            <a:off x="1009649" y="1028699"/>
            <a:ext cx="10174534" cy="4800598"/>
          </a:xfrm>
          <a:prstGeom prst="rect">
            <a:avLst/>
          </a:prstGeom>
          <a:gradFill>
            <a:gsLst>
              <a:gs pos="9000">
                <a:srgbClr val="FF9265"/>
              </a:gs>
              <a:gs pos="95000">
                <a:srgbClr val="DA002F">
                  <a:alpha val="7900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C2C855-B15C-090B-5493-3D36B8A52654}"/>
              </a:ext>
            </a:extLst>
          </p:cNvPr>
          <p:cNvSpPr/>
          <p:nvPr/>
        </p:nvSpPr>
        <p:spPr>
          <a:xfrm rot="10800000" flipH="1">
            <a:off x="1005991" y="4421079"/>
            <a:ext cx="10176358" cy="1408215"/>
          </a:xfrm>
          <a:prstGeom prst="rect">
            <a:avLst/>
          </a:prstGeom>
          <a:gradFill>
            <a:gsLst>
              <a:gs pos="26000">
                <a:srgbClr val="BA0267">
                  <a:alpha val="0"/>
                </a:srgbClr>
              </a:gs>
              <a:gs pos="95000">
                <a:srgbClr val="9B3597">
                  <a:alpha val="62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981CB20-1010-8C73-0086-CAB904E4B99D}"/>
              </a:ext>
            </a:extLst>
          </p:cNvPr>
          <p:cNvSpPr/>
          <p:nvPr/>
        </p:nvSpPr>
        <p:spPr>
          <a:xfrm rot="5400000" flipH="1">
            <a:off x="3568444" y="-1531928"/>
            <a:ext cx="4800598" cy="9921854"/>
          </a:xfrm>
          <a:prstGeom prst="rect">
            <a:avLst/>
          </a:prstGeom>
          <a:gradFill>
            <a:gsLst>
              <a:gs pos="22000">
                <a:srgbClr val="A60296">
                  <a:alpha val="49000"/>
                </a:srgbClr>
              </a:gs>
              <a:gs pos="99000">
                <a:srgbClr val="DA002F">
                  <a:alpha val="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11148C-8DD9-6154-C68C-8F67AD9658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2224" y="4736592"/>
            <a:ext cx="8349303" cy="79552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120000"/>
              </a:lnSpc>
              <a:defRPr lang="en-US" sz="2200" cap="all" spc="400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64F8300-91F9-3B16-1D97-7082381C6AB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655064" y="1481328"/>
            <a:ext cx="8001000" cy="2752344"/>
          </a:xfrm>
        </p:spPr>
        <p:txBody>
          <a:bodyPr vert="horz" lIns="91440" tIns="45720" rIns="91440" bIns="45720" rtlCol="0" anchor="ctr">
            <a:normAutofit/>
          </a:bodyPr>
          <a:lstStyle>
            <a:lvl1pPr marL="128016" indent="-137160">
              <a:lnSpc>
                <a:spcPct val="110000"/>
              </a:lnSpc>
              <a:buNone/>
              <a:defRPr lang="en-US" sz="320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D18FECD6-59B2-0E39-163B-DB3FB28DD90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7C3807E-EE2A-4FC6-9EE1-019AAE762D48}" type="datetime2">
              <a:rPr lang="en-US" smtClean="0"/>
              <a:t>Saturday, August 9, 2025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A98F5A93-8140-CBD8-D340-993817719AE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1EF16B6F-7839-1AC1-F1B6-E5DD5CB264B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36593"/>
      </p:ext>
    </p:extLst>
  </p:cSld>
  <p:clrMapOvr>
    <a:masterClrMapping/>
  </p:clrMapOvr>
  <p:transition spd="slow">
    <p:wip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69A9201-705F-55B6-3F46-D68411A32E2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E4BBA50-2898-3426-D749-CD2833395810}"/>
              </a:ext>
            </a:extLst>
          </p:cNvPr>
          <p:cNvSpPr/>
          <p:nvPr/>
        </p:nvSpPr>
        <p:spPr>
          <a:xfrm>
            <a:off x="1009651" y="1028701"/>
            <a:ext cx="10172700" cy="4800598"/>
          </a:xfrm>
          <a:prstGeom prst="rect">
            <a:avLst/>
          </a:prstGeom>
          <a:solidFill>
            <a:srgbClr val="FFFFFF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6BEDF5-EA71-E3BD-29EA-A8A58B1227EE}"/>
              </a:ext>
            </a:extLst>
          </p:cNvPr>
          <p:cNvSpPr/>
          <p:nvPr/>
        </p:nvSpPr>
        <p:spPr>
          <a:xfrm flipH="1">
            <a:off x="8115303" y="1028698"/>
            <a:ext cx="3086100" cy="4800599"/>
          </a:xfrm>
          <a:prstGeom prst="rect">
            <a:avLst/>
          </a:prstGeom>
          <a:gradFill>
            <a:gsLst>
              <a:gs pos="0">
                <a:srgbClr val="FE4A00">
                  <a:alpha val="81000"/>
                </a:srgbClr>
              </a:gs>
              <a:gs pos="100000">
                <a:srgbClr val="9C2C97"/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BA6F75-CEBF-CDAC-9F4B-3C794F813211}"/>
              </a:ext>
            </a:extLst>
          </p:cNvPr>
          <p:cNvSpPr/>
          <p:nvPr/>
        </p:nvSpPr>
        <p:spPr>
          <a:xfrm rot="10800000" flipH="1">
            <a:off x="8124832" y="1028696"/>
            <a:ext cx="3076572" cy="3584648"/>
          </a:xfrm>
          <a:prstGeom prst="rect">
            <a:avLst/>
          </a:prstGeom>
          <a:gradFill>
            <a:gsLst>
              <a:gs pos="0">
                <a:srgbClr val="FF6753">
                  <a:alpha val="0"/>
                </a:srgbClr>
              </a:gs>
              <a:gs pos="99000">
                <a:srgbClr val="D6002E">
                  <a:alpha val="44000"/>
                </a:srgb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11148C-8DD9-6154-C68C-8F67AD9658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31352" y="1792224"/>
            <a:ext cx="2322576" cy="3465576"/>
          </a:xfrm>
        </p:spPr>
        <p:txBody>
          <a:bodyPr anchor="ctr">
            <a:normAutofit/>
          </a:bodyPr>
          <a:lstStyle>
            <a:lvl1pPr algn="ctr">
              <a:lnSpc>
                <a:spcPct val="120000"/>
              </a:lnSpc>
              <a:defRPr sz="1600" b="0" cap="all" spc="4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64F8300-91F9-3B16-1D97-7082381C6AB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737360" y="1399032"/>
            <a:ext cx="5751576" cy="4041648"/>
          </a:xfrm>
        </p:spPr>
        <p:txBody>
          <a:bodyPr vert="horz" lIns="91440" tIns="45720" rIns="91440" bIns="45720" rtlCol="0" anchor="ctr">
            <a:normAutofit/>
          </a:bodyPr>
          <a:lstStyle>
            <a:lvl1pPr marL="182880" indent="-182880">
              <a:lnSpc>
                <a:spcPct val="110000"/>
              </a:lnSpc>
              <a:spcBef>
                <a:spcPts val="0"/>
              </a:spcBef>
              <a:buNone/>
              <a:defRPr lang="en-US" sz="3400" b="1" dirty="0"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D18FECD6-59B2-0E39-163B-DB3FB28DD90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93F7370-1EC1-45B2-A4ED-6E75D0D33CB2}" type="datetime2">
              <a:rPr lang="en-US" smtClean="0"/>
              <a:t>Saturday, August 9, 2025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A98F5A93-8140-CBD8-D340-993817719AE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1EF16B6F-7839-1AC1-F1B6-E5DD5CB264B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704686"/>
      </p:ext>
    </p:extLst>
  </p:cSld>
  <p:clrMapOvr>
    <a:masterClrMapping/>
  </p:clrMapOvr>
  <p:transition spd="slow">
    <p:wip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1" y="294248"/>
            <a:ext cx="10844784" cy="9584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A7BFCD9-16A4-5745-7BB3-7836095FF1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1521" y="1563624"/>
            <a:ext cx="5074920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30EDC57-7D17-D4C8-5C60-A44A480EA9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01384" y="1563624"/>
            <a:ext cx="5074920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B88F3-C7E5-4A3A-8622-BE18DF2C9CD0}" type="datetime2">
              <a:rPr lang="en-US" smtClean="0"/>
              <a:t>Saturday, August 9, 2025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034236"/>
      </p:ext>
    </p:extLst>
  </p:cSld>
  <p:clrMapOvr>
    <a:masterClrMapping/>
  </p:clrMapOvr>
  <p:transition spd="slow">
    <p:wip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292608"/>
            <a:ext cx="10844784" cy="96012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074" y="1380744"/>
            <a:ext cx="507492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5BB1DC-4DAA-D220-25A9-5752C158FD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1520" y="2020888"/>
            <a:ext cx="5074920" cy="411473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01384" y="1380744"/>
            <a:ext cx="507492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AB67A04-5E8D-18C5-D47A-A5B5CFE568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00622" y="2020888"/>
            <a:ext cx="5074920" cy="411473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58457-C0B1-48D7-AA49-8444851E001C}" type="datetime2">
              <a:rPr lang="en-US" smtClean="0"/>
              <a:t>Saturday, August 9, 2025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161094"/>
      </p:ext>
    </p:extLst>
  </p:cSld>
  <p:clrMapOvr>
    <a:masterClrMapping/>
  </p:clrMapOvr>
  <p:transition spd="slow">
    <p:wip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292608"/>
            <a:ext cx="9985248" cy="96012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25F8A-070F-4C2E-8BEF-7769438DDE34}" type="datetime2">
              <a:rPr lang="en-US" smtClean="0"/>
              <a:t>Saturday, August 9, 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284219"/>
      </p:ext>
    </p:extLst>
  </p:cSld>
  <p:clrMapOvr>
    <a:masterClrMapping/>
  </p:clrMapOvr>
  <p:transition spd="slow">
    <p:wip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FA0DE-C1EF-4C95-BCFB-EDA7D552732F}" type="datetime2">
              <a:rPr lang="en-US" smtClean="0"/>
              <a:t>Saturday, August 9, 2025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591354"/>
      </p:ext>
    </p:extLst>
  </p:cSld>
  <p:clrMapOvr>
    <a:masterClrMapping/>
  </p:clrMapOvr>
  <p:transition spd="slow">
    <p:wip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1520" y="2311121"/>
            <a:ext cx="3309608" cy="3993263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6995" y="553616"/>
            <a:ext cx="6439309" cy="5752566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A9131-97A4-4253-BF80-685917177C53}" type="datetime2">
              <a:rPr lang="en-US" smtClean="0"/>
              <a:t>Saturday, August 9, 2025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29076"/>
      </p:ext>
    </p:extLst>
  </p:cSld>
  <p:clrMapOvr>
    <a:masterClrMapping/>
  </p:clrMapOvr>
  <p:transition spd="slow">
    <p:wip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57784"/>
            <a:ext cx="3713996" cy="2212313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1520" y="2826137"/>
            <a:ext cx="3310128" cy="3153877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E5A5D34-8853-9D0F-8F1B-90E5CC5A7D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21313" y="603504"/>
            <a:ext cx="6154737" cy="537651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AB38C-EAAD-4752-A6B6-9F33A31C7FA1}" type="datetime2">
              <a:rPr lang="en-US" smtClean="0"/>
              <a:t>Saturday, August 9, 2025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083742"/>
      </p:ext>
    </p:extLst>
  </p:cSld>
  <p:clrMapOvr>
    <a:masterClrMapping/>
  </p:clrMapOvr>
  <p:transition spd="slow">
    <p:wip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Rectangle 2">
            <a:extLst>
              <a:ext uri="{FF2B5EF4-FFF2-40B4-BE49-F238E27FC236}">
                <a16:creationId xmlns:a16="http://schemas.microsoft.com/office/drawing/2014/main" id="{80E46A2F-19F0-DFCD-9CE3-04C79F793D8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1DC8D0-ECB3-9C81-4ADA-D2C30B00B146}"/>
              </a:ext>
            </a:extLst>
          </p:cNvPr>
          <p:cNvSpPr/>
          <p:nvPr/>
        </p:nvSpPr>
        <p:spPr>
          <a:xfrm>
            <a:off x="-6" y="1"/>
            <a:ext cx="12192006" cy="3200400"/>
          </a:xfrm>
          <a:prstGeom prst="rect">
            <a:avLst/>
          </a:prstGeom>
          <a:gradFill>
            <a:gsLst>
              <a:gs pos="8000">
                <a:srgbClr val="D861D4"/>
              </a:gs>
              <a:gs pos="100000">
                <a:srgbClr val="DA002F">
                  <a:alpha val="77647"/>
                </a:srgb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A9673D-65B2-D6C4-C53F-8652E7E8A8A2}"/>
              </a:ext>
            </a:extLst>
          </p:cNvPr>
          <p:cNvSpPr/>
          <p:nvPr/>
        </p:nvSpPr>
        <p:spPr>
          <a:xfrm rot="16200000">
            <a:off x="4495799" y="-4495803"/>
            <a:ext cx="3200402" cy="12192003"/>
          </a:xfrm>
          <a:prstGeom prst="rect">
            <a:avLst/>
          </a:prstGeom>
          <a:gradFill>
            <a:gsLst>
              <a:gs pos="0">
                <a:srgbClr val="FE4A00">
                  <a:alpha val="49804"/>
                </a:srgbClr>
              </a:gs>
              <a:gs pos="99000">
                <a:srgbClr val="92248E">
                  <a:alpha val="62353"/>
                </a:srgb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2E07E3-56CC-285D-C461-695C95F6ECD4}"/>
              </a:ext>
            </a:extLst>
          </p:cNvPr>
          <p:cNvSpPr/>
          <p:nvPr/>
        </p:nvSpPr>
        <p:spPr>
          <a:xfrm rot="10800000">
            <a:off x="8115300" y="-1"/>
            <a:ext cx="4076700" cy="3200400"/>
          </a:xfrm>
          <a:prstGeom prst="rect">
            <a:avLst/>
          </a:prstGeom>
          <a:gradFill>
            <a:gsLst>
              <a:gs pos="0">
                <a:srgbClr val="DA002F">
                  <a:alpha val="12941"/>
                </a:srgbClr>
              </a:gs>
              <a:gs pos="84000">
                <a:srgbClr val="FF907A">
                  <a:alpha val="20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013C450-5422-C684-DC49-499D1A1B957B}"/>
              </a:ext>
            </a:extLst>
          </p:cNvPr>
          <p:cNvSpPr/>
          <p:nvPr/>
        </p:nvSpPr>
        <p:spPr>
          <a:xfrm rot="12508972">
            <a:off x="5601200" y="-1241452"/>
            <a:ext cx="4600694" cy="3518859"/>
          </a:xfrm>
          <a:custGeom>
            <a:avLst/>
            <a:gdLst>
              <a:gd name="connsiteX0" fmla="*/ 4600694 w 4600694"/>
              <a:gd name="connsiteY0" fmla="*/ 1140993 h 3518859"/>
              <a:gd name="connsiteX1" fmla="*/ 218087 w 4600694"/>
              <a:gd name="connsiteY1" fmla="*/ 3518859 h 3518859"/>
              <a:gd name="connsiteX2" fmla="*/ 141518 w 4600694"/>
              <a:gd name="connsiteY2" fmla="*/ 3334617 h 3518859"/>
              <a:gd name="connsiteX3" fmla="*/ 0 w 4600694"/>
              <a:gd name="connsiteY3" fmla="*/ 2502877 h 3518859"/>
              <a:gd name="connsiteX4" fmla="*/ 2502877 w 4600694"/>
              <a:gd name="connsiteY4" fmla="*/ 0 h 3518859"/>
              <a:gd name="connsiteX5" fmla="*/ 4526396 w 4600694"/>
              <a:gd name="connsiteY5" fmla="*/ 1029569 h 3518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00694" h="3518859">
                <a:moveTo>
                  <a:pt x="4600694" y="1140993"/>
                </a:moveTo>
                <a:lnTo>
                  <a:pt x="218087" y="3518859"/>
                </a:lnTo>
                <a:lnTo>
                  <a:pt x="141518" y="3334617"/>
                </a:lnTo>
                <a:cubicBezTo>
                  <a:pt x="49860" y="3074390"/>
                  <a:pt x="0" y="2794456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334417" y="0"/>
                  <a:pt x="4071245" y="405511"/>
                  <a:pt x="4526396" y="1029569"/>
                </a:cubicBezTo>
                <a:close/>
              </a:path>
            </a:pathLst>
          </a:custGeom>
          <a:gradFill>
            <a:gsLst>
              <a:gs pos="31000">
                <a:srgbClr val="FF907A">
                  <a:alpha val="0"/>
                </a:srgbClr>
              </a:gs>
              <a:gs pos="85000">
                <a:srgbClr val="FFBCAF">
                  <a:alpha val="23000"/>
                </a:srgb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1179576"/>
            <a:ext cx="10881360" cy="1728216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1520" y="3657600"/>
            <a:ext cx="10881360" cy="27432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70D6DD4-D4A4-4FD2-90EE-29743B49734D}" type="datetime2">
              <a:rPr lang="en-US" smtClean="0"/>
              <a:t>Saturday, August 9, 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4708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3875154-47EA-9315-F160-02DA5541D65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17130E-6216-789E-BE08-6D1E3E75622B}"/>
              </a:ext>
            </a:extLst>
          </p:cNvPr>
          <p:cNvSpPr/>
          <p:nvPr/>
        </p:nvSpPr>
        <p:spPr>
          <a:xfrm>
            <a:off x="-6" y="1"/>
            <a:ext cx="12192006" cy="3200400"/>
          </a:xfrm>
          <a:prstGeom prst="rect">
            <a:avLst/>
          </a:prstGeom>
          <a:gradFill>
            <a:gsLst>
              <a:gs pos="8000">
                <a:srgbClr val="D861D4"/>
              </a:gs>
              <a:gs pos="100000">
                <a:srgbClr val="DA002F">
                  <a:alpha val="77647"/>
                </a:srgb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7499983-7B9C-7C3D-25C2-1715A4226DE4}"/>
              </a:ext>
            </a:extLst>
          </p:cNvPr>
          <p:cNvSpPr/>
          <p:nvPr/>
        </p:nvSpPr>
        <p:spPr>
          <a:xfrm rot="16200000">
            <a:off x="4495799" y="-4495803"/>
            <a:ext cx="3200402" cy="12192003"/>
          </a:xfrm>
          <a:prstGeom prst="rect">
            <a:avLst/>
          </a:prstGeom>
          <a:gradFill>
            <a:gsLst>
              <a:gs pos="0">
                <a:srgbClr val="FE4A00">
                  <a:alpha val="49804"/>
                </a:srgbClr>
              </a:gs>
              <a:gs pos="99000">
                <a:srgbClr val="92248E">
                  <a:alpha val="62353"/>
                </a:srgb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492B90-6109-F01B-1ABB-6BED7A1F1389}"/>
              </a:ext>
            </a:extLst>
          </p:cNvPr>
          <p:cNvSpPr/>
          <p:nvPr/>
        </p:nvSpPr>
        <p:spPr>
          <a:xfrm rot="10800000">
            <a:off x="8115300" y="-5"/>
            <a:ext cx="4076700" cy="3200404"/>
          </a:xfrm>
          <a:prstGeom prst="rect">
            <a:avLst/>
          </a:prstGeom>
          <a:gradFill>
            <a:gsLst>
              <a:gs pos="0">
                <a:srgbClr val="DA002F">
                  <a:alpha val="12941"/>
                </a:srgbClr>
              </a:gs>
              <a:gs pos="84000">
                <a:srgbClr val="FF907A">
                  <a:alpha val="20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8F1BDFB-261A-F796-17BC-584DAB2E77B1}"/>
              </a:ext>
            </a:extLst>
          </p:cNvPr>
          <p:cNvSpPr/>
          <p:nvPr/>
        </p:nvSpPr>
        <p:spPr>
          <a:xfrm rot="12508972">
            <a:off x="5601200" y="-1241452"/>
            <a:ext cx="4600694" cy="3518859"/>
          </a:xfrm>
          <a:custGeom>
            <a:avLst/>
            <a:gdLst>
              <a:gd name="connsiteX0" fmla="*/ 4600694 w 4600694"/>
              <a:gd name="connsiteY0" fmla="*/ 1140993 h 3518859"/>
              <a:gd name="connsiteX1" fmla="*/ 218087 w 4600694"/>
              <a:gd name="connsiteY1" fmla="*/ 3518859 h 3518859"/>
              <a:gd name="connsiteX2" fmla="*/ 141518 w 4600694"/>
              <a:gd name="connsiteY2" fmla="*/ 3334617 h 3518859"/>
              <a:gd name="connsiteX3" fmla="*/ 0 w 4600694"/>
              <a:gd name="connsiteY3" fmla="*/ 2502877 h 3518859"/>
              <a:gd name="connsiteX4" fmla="*/ 2502877 w 4600694"/>
              <a:gd name="connsiteY4" fmla="*/ 0 h 3518859"/>
              <a:gd name="connsiteX5" fmla="*/ 4526396 w 4600694"/>
              <a:gd name="connsiteY5" fmla="*/ 1029569 h 3518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00694" h="3518859">
                <a:moveTo>
                  <a:pt x="4600694" y="1140993"/>
                </a:moveTo>
                <a:lnTo>
                  <a:pt x="218087" y="3518859"/>
                </a:lnTo>
                <a:lnTo>
                  <a:pt x="141518" y="3334617"/>
                </a:lnTo>
                <a:cubicBezTo>
                  <a:pt x="49860" y="3074390"/>
                  <a:pt x="0" y="2794456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334417" y="0"/>
                  <a:pt x="4071245" y="405511"/>
                  <a:pt x="4526396" y="1029569"/>
                </a:cubicBezTo>
                <a:close/>
              </a:path>
            </a:pathLst>
          </a:custGeom>
          <a:gradFill>
            <a:gsLst>
              <a:gs pos="31000">
                <a:srgbClr val="FF907A">
                  <a:alpha val="0"/>
                </a:srgbClr>
              </a:gs>
              <a:gs pos="85000">
                <a:srgbClr val="FFBCAF">
                  <a:alpha val="23000"/>
                </a:srgb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1179576"/>
            <a:ext cx="9994392" cy="1728216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3931920"/>
            <a:ext cx="9994392" cy="180672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2400" dirty="0"/>
            </a:lvl1pPr>
            <a:lvl2pPr marL="228600" indent="0">
              <a:buNone/>
              <a:defRPr lang="en-US" sz="2000" dirty="0"/>
            </a:lvl2pPr>
            <a:lvl3pPr marL="457200" indent="0">
              <a:buNone/>
              <a:defRPr lang="en-US" sz="1800" dirty="0"/>
            </a:lvl3pPr>
            <a:lvl4pPr marL="685800" indent="0">
              <a:buNone/>
              <a:defRPr lang="en-US" sz="16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812B7D-2375-41E3-8CF6-637C0157FD6F}" type="datetime2">
              <a:rPr lang="en-US" smtClean="0"/>
              <a:t>Saturday, August 9, 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2262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E3211F5-0F92-9768-CA9E-42BD20D242AD}"/>
              </a:ext>
            </a:extLst>
          </p:cNvPr>
          <p:cNvSpPr/>
          <p:nvPr/>
        </p:nvSpPr>
        <p:spPr>
          <a:xfrm rot="10800000" flipH="1">
            <a:off x="0" y="6410026"/>
            <a:ext cx="12192000" cy="448056"/>
          </a:xfrm>
          <a:prstGeom prst="rect">
            <a:avLst/>
          </a:prstGeom>
          <a:gradFill>
            <a:gsLst>
              <a:gs pos="62000">
                <a:srgbClr val="FE4A00">
                  <a:alpha val="66667"/>
                </a:srgbClr>
              </a:gs>
              <a:gs pos="100000">
                <a:srgbClr val="DA002F">
                  <a:alpha val="84706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6965722-DE3B-A05F-AE94-E31AF26EBF9D}"/>
              </a:ext>
            </a:extLst>
          </p:cNvPr>
          <p:cNvSpPr/>
          <p:nvPr/>
        </p:nvSpPr>
        <p:spPr>
          <a:xfrm flipH="1">
            <a:off x="4076700" y="6409937"/>
            <a:ext cx="8115298" cy="448063"/>
          </a:xfrm>
          <a:prstGeom prst="rect">
            <a:avLst/>
          </a:prstGeom>
          <a:gradFill>
            <a:gsLst>
              <a:gs pos="9000">
                <a:srgbClr val="E349BB">
                  <a:alpha val="61961"/>
                </a:srgbClr>
              </a:gs>
              <a:gs pos="99000">
                <a:srgbClr val="92248E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272" y="347472"/>
            <a:ext cx="9985248" cy="13258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3272" y="1837944"/>
            <a:ext cx="9985248" cy="4352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581912" y="1682496"/>
            <a:ext cx="3557016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22008" y="6455664"/>
            <a:ext cx="4672584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300" baseline="0">
                <a:solidFill>
                  <a:schemeClr val="bg1"/>
                </a:solidFill>
              </a:defRPr>
            </a:lvl1pPr>
          </a:lstStyle>
          <a:p>
            <a:fld id="{7FA31CB7-48AA-4691-B614-160E906C518A}" type="datetime2">
              <a:rPr lang="en-US" smtClean="0"/>
              <a:t>Saturday, August 9, 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6304" y="6455664"/>
            <a:ext cx="548640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spc="200" baseline="0"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232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  <p:sldLayoutId id="2147483876" r:id="rId13"/>
    <p:sldLayoutId id="2147483877" r:id="rId14"/>
    <p:sldLayoutId id="2147483878" r:id="rId15"/>
    <p:sldLayoutId id="2147483879" r:id="rId16"/>
    <p:sldLayoutId id="2147483880" r:id="rId17"/>
    <p:sldLayoutId id="2147483881" r:id="rId18"/>
    <p:sldLayoutId id="2147483882" r:id="rId19"/>
    <p:sldLayoutId id="2147483883" r:id="rId20"/>
    <p:sldLayoutId id="2147483884" r:id="rId21"/>
    <p:sldLayoutId id="2147483885" r:id="rId22"/>
    <p:sldLayoutId id="2147483886" r:id="rId23"/>
    <p:sldLayoutId id="2147483887" r:id="rId24"/>
    <p:sldLayoutId id="2147483888" r:id="rId25"/>
    <p:sldLayoutId id="2147483889" r:id="rId26"/>
    <p:sldLayoutId id="2147483890" r:id="rId27"/>
    <p:sldLayoutId id="2147483891" r:id="rId28"/>
    <p:sldLayoutId id="2147483892" r:id="rId29"/>
    <p:sldLayoutId id="2147483893" r:id="rId30"/>
    <p:sldLayoutId id="2147483894" r:id="rId31"/>
    <p:sldLayoutId id="2147483863" r:id="rId32"/>
    <p:sldLayoutId id="2147483895" r:id="rId33"/>
    <p:sldLayoutId id="2147483896" r:id="rId34"/>
    <p:sldLayoutId id="2147483897" r:id="rId35"/>
    <p:sldLayoutId id="2147483898" r:id="rId36"/>
    <p:sldLayoutId id="2147483899" r:id="rId37"/>
    <p:sldLayoutId id="2147483900" r:id="rId38"/>
    <p:sldLayoutId id="2147483901" r:id="rId39"/>
    <p:sldLayoutId id="2147483902" r:id="rId40"/>
    <p:sldLayoutId id="2147483907" r:id="rId41"/>
    <p:sldLayoutId id="2147483903" r:id="rId42"/>
    <p:sldLayoutId id="2147483904" r:id="rId43"/>
    <p:sldLayoutId id="2147483905" r:id="rId44"/>
    <p:sldLayoutId id="2147483906" r:id="rId45"/>
    <p:sldLayoutId id="2147483860" r:id="rId46"/>
    <p:sldLayoutId id="2147483861" r:id="rId47"/>
    <p:sldLayoutId id="2147483862" r:id="rId48"/>
  </p:sldLayoutIdLst>
  <p:transition spd="slow">
    <p:wipe/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ngall.com/website-png" TargetMode="External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12" Type="http://schemas.openxmlformats.org/officeDocument/2006/relationships/hyperlink" Target="https://commons.wikimedia.org/wiki/Template:Other_versions/YouTube_logos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7.xml"/><Relationship Id="rId6" Type="http://schemas.openxmlformats.org/officeDocument/2006/relationships/hyperlink" Target="https://en.wikiquote.org/wiki/Gmail" TargetMode="External"/><Relationship Id="rId11" Type="http://schemas.openxmlformats.org/officeDocument/2006/relationships/image" Target="../media/image28.png"/><Relationship Id="rId5" Type="http://schemas.openxmlformats.org/officeDocument/2006/relationships/image" Target="../media/image25.png"/><Relationship Id="rId10" Type="http://schemas.openxmlformats.org/officeDocument/2006/relationships/hyperlink" Target="https://en.wikipedia.org/wiki/File:Instagram_logo_2016.svg" TargetMode="External"/><Relationship Id="rId4" Type="http://schemas.openxmlformats.org/officeDocument/2006/relationships/image" Target="../media/image24.png"/><Relationship Id="rId9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DECDC-D2BA-B722-1D54-3EF1DAB477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98000" y="861512"/>
            <a:ext cx="6265733" cy="3183875"/>
          </a:xfrm>
        </p:spPr>
        <p:txBody>
          <a:bodyPr anchor="b">
            <a:norm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r>
              <a:rPr lang="en-GB" sz="4400" dirty="0">
                <a:solidFill>
                  <a:srgbClr val="FFFFFF"/>
                </a:solidFill>
                <a:effectLst>
                  <a:glow>
                    <a:schemeClr val="accent1"/>
                  </a:glow>
                  <a:outerShdw blurRad="50800" dist="50800" dir="5400000" sx="97000" sy="97000" algn="ctr" rotWithShape="0">
                    <a:srgbClr val="000000">
                      <a:alpha val="69000"/>
                    </a:srgbClr>
                  </a:outerShdw>
                </a:effectLst>
                <a:latin typeface="Perpetua Titling MT" panose="02020502060505020804" pitchFamily="18" charset="77"/>
              </a:rPr>
              <a:t>Does a Judgment Occur Before the Second Coming?</a:t>
            </a:r>
            <a:endParaRPr lang="en-GB" sz="4400" dirty="0">
              <a:effectLst>
                <a:glow>
                  <a:schemeClr val="accent1"/>
                </a:glow>
                <a:outerShdw blurRad="50800" dist="50800" dir="5400000" sx="97000" sy="97000" algn="ctr" rotWithShape="0">
                  <a:srgbClr val="000000">
                    <a:alpha val="69000"/>
                  </a:srgbClr>
                </a:outerShdw>
              </a:effectLst>
              <a:latin typeface="Perpetua Titling MT" panose="02020502060505020804" pitchFamily="18" charset="7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E6479D-8B96-4C0B-999A-152362CF10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98848" y="4265724"/>
            <a:ext cx="6693151" cy="1178584"/>
          </a:xfrm>
        </p:spPr>
        <p:txBody>
          <a:bodyPr anchor="ctr">
            <a:normAutofit/>
          </a:bodyPr>
          <a:lstStyle/>
          <a:p>
            <a:r>
              <a:rPr lang="en-GB" sz="2800" b="1" i="1" dirty="0">
                <a:solidFill>
                  <a:srgbClr val="FFFF00"/>
                </a:solidFill>
                <a:latin typeface="Californian FB" panose="020F0502020204030204" pitchFamily="34" charset="0"/>
                <a:ea typeface="Baskerville" panose="02020502070401020303" pitchFamily="18" charset="0"/>
                <a:cs typeface="Californian FB" panose="020F0502020204030204" pitchFamily="34" charset="0"/>
              </a:rPr>
              <a:t>Or Have We Believed a Lie?</a:t>
            </a:r>
          </a:p>
        </p:txBody>
      </p:sp>
      <p:pic>
        <p:nvPicPr>
          <p:cNvPr id="5" name="Picture 4" descr="A person sitting in a throne surrounded by people&#10;&#10;AI-generated content may be incorrect.">
            <a:extLst>
              <a:ext uri="{FF2B5EF4-FFF2-40B4-BE49-F238E27FC236}">
                <a16:creationId xmlns:a16="http://schemas.microsoft.com/office/drawing/2014/main" id="{5A167CF1-75DF-C51E-FFA8-F4736B2312C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475" r="11636"/>
          <a:stretch>
            <a:fillRect/>
          </a:stretch>
        </p:blipFill>
        <p:spPr>
          <a:xfrm>
            <a:off x="20" y="10"/>
            <a:ext cx="5067280" cy="6857990"/>
          </a:xfrm>
          <a:prstGeom prst="rect">
            <a:avLst/>
          </a:prstGeom>
          <a:noFill/>
        </p:spPr>
      </p:pic>
      <p:pic>
        <p:nvPicPr>
          <p:cNvPr id="7" name="Picture 6" descr="A logo on a black background&#10;&#10;AI-generated content may be incorrect.">
            <a:extLst>
              <a:ext uri="{FF2B5EF4-FFF2-40B4-BE49-F238E27FC236}">
                <a16:creationId xmlns:a16="http://schemas.microsoft.com/office/drawing/2014/main" id="{02DA317B-DADB-98F9-39A2-0D2DEC21717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25522" y="5444308"/>
            <a:ext cx="4897074" cy="156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4292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D1898-2E77-71D0-83BC-CC272A9E3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1840" y="2448560"/>
            <a:ext cx="8128000" cy="3860800"/>
          </a:xfrm>
        </p:spPr>
        <p:txBody>
          <a:bodyPr>
            <a:noAutofit/>
          </a:bodyPr>
          <a:lstStyle/>
          <a:p>
            <a:r>
              <a:rPr lang="en-GB" sz="2800" b="0" dirty="0"/>
              <a:t>“Now the Spirit speaks </a:t>
            </a:r>
            <a:r>
              <a:rPr lang="en-GB" sz="2800" dirty="0"/>
              <a:t>expressly</a:t>
            </a:r>
            <a:r>
              <a:rPr lang="en-GB" sz="2800" b="0" dirty="0"/>
              <a:t>, that in the latter DAYS some shall </a:t>
            </a:r>
            <a:r>
              <a:rPr lang="en-GB" sz="2800" dirty="0"/>
              <a:t>depart from the faith</a:t>
            </a:r>
            <a:r>
              <a:rPr lang="en-GB" sz="2800" b="0" dirty="0"/>
              <a:t>, giving heed to seducing spirits, and </a:t>
            </a:r>
            <a:r>
              <a:rPr lang="en-GB" sz="2800" dirty="0"/>
              <a:t>doctrines of demons</a:t>
            </a:r>
            <a:r>
              <a:rPr lang="en-GB" sz="2800" b="0" dirty="0"/>
              <a:t>”</a:t>
            </a:r>
            <a:br>
              <a:rPr lang="en-GB" sz="2800" b="0" dirty="0"/>
            </a:br>
            <a:r>
              <a:rPr lang="en-GB" sz="2800" b="0" dirty="0"/>
              <a:t>1 Timothy 4:1</a:t>
            </a:r>
            <a:br>
              <a:rPr lang="en-GB" sz="2000" dirty="0"/>
            </a:b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8571742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CDCED-5E12-BC7E-3A0B-771E69A09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dirty="0"/>
              <a:t>FOUNDATION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A7BB5-99E6-7000-57D9-CBDFD8016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96720"/>
            <a:ext cx="12191999" cy="5161280"/>
          </a:xfrm>
        </p:spPr>
        <p:txBody>
          <a:bodyPr>
            <a:normAutofit/>
          </a:bodyPr>
          <a:lstStyle/>
          <a:p>
            <a:r>
              <a:rPr lang="en-GB" sz="2600" dirty="0"/>
              <a:t>The Spirit is clear, before Jesus comes again, there are many who are now called sheep of Christ, who will eventually </a:t>
            </a:r>
            <a:r>
              <a:rPr lang="en-GB" sz="2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go out from amongst the flock</a:t>
            </a:r>
            <a:r>
              <a:rPr lang="en-GB" sz="26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.</a:t>
            </a:r>
          </a:p>
          <a:p>
            <a:r>
              <a:rPr lang="en-GB" sz="2600" dirty="0"/>
              <a:t>Various reasons will lead to this “</a:t>
            </a:r>
            <a:r>
              <a:rPr lang="en-GB" sz="2600" b="1" dirty="0"/>
              <a:t>falling away</a:t>
            </a:r>
            <a:r>
              <a:rPr lang="en-GB" sz="2600" dirty="0"/>
              <a:t>”, but one of the primary reasons is </a:t>
            </a:r>
            <a:r>
              <a:rPr lang="en-GB" sz="2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deception</a:t>
            </a:r>
            <a:r>
              <a:rPr lang="en-GB" sz="2600" dirty="0"/>
              <a:t>.</a:t>
            </a:r>
          </a:p>
          <a:p>
            <a:r>
              <a:rPr lang="en-GB" sz="2600" dirty="0"/>
              <a:t>As Satan deceived in the beginning and caused believers to fall— </a:t>
            </a:r>
            <a:r>
              <a:rPr lang="en-GB" sz="2600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angels &amp; Eve</a:t>
            </a:r>
            <a:r>
              <a:rPr lang="en-GB" sz="2600" dirty="0"/>
              <a:t>— so will he cause many in the last days to depart from the faith through </a:t>
            </a:r>
            <a:r>
              <a:rPr lang="en-GB" sz="2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deception</a:t>
            </a:r>
            <a:r>
              <a:rPr lang="en-GB" sz="2600" dirty="0"/>
              <a:t>. </a:t>
            </a:r>
            <a:r>
              <a:rPr lang="en-GB" sz="2600" b="1" dirty="0"/>
              <a:t>Matthew 24:4-5,11, 24-25</a:t>
            </a:r>
          </a:p>
          <a:p>
            <a:r>
              <a:rPr lang="en-GB" sz="2600" dirty="0"/>
              <a:t>One of these topics which causes much contention in the Church is the doctrine of </a:t>
            </a:r>
            <a:r>
              <a:rPr lang="en-GB" sz="2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a Judgement before Christ comes</a:t>
            </a:r>
            <a:r>
              <a:rPr lang="en-GB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087125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C1D59-D76C-A09C-B425-969D68D92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AD09A-0542-E521-EFF2-E695CDB5F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dirty="0"/>
              <a:t>FOUNDATION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495A98-BF2D-8CAA-0D33-A4930032B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06880"/>
            <a:ext cx="12191999" cy="5151120"/>
          </a:xfrm>
        </p:spPr>
        <p:txBody>
          <a:bodyPr>
            <a:normAutofit lnSpcReduction="10000"/>
          </a:bodyPr>
          <a:lstStyle/>
          <a:p>
            <a:r>
              <a:rPr lang="en-GB" sz="2600" dirty="0"/>
              <a:t>For the believer, there is no questioning whether there is a Judgment or not, the question is </a:t>
            </a:r>
            <a:r>
              <a:rPr lang="en-GB" sz="26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when</a:t>
            </a:r>
            <a:r>
              <a:rPr lang="en-GB" sz="2600" dirty="0"/>
              <a:t> that Judgment takes place.</a:t>
            </a:r>
          </a:p>
          <a:p>
            <a:r>
              <a:rPr lang="en-GB" sz="2600" dirty="0"/>
              <a:t>I believe that </a:t>
            </a:r>
            <a:r>
              <a:rPr lang="en-GB" sz="2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the Bible </a:t>
            </a:r>
            <a:r>
              <a:rPr lang="en-GB" sz="2600" dirty="0"/>
              <a:t>does teach </a:t>
            </a:r>
            <a:r>
              <a:rPr lang="en-GB" sz="2600" b="1" u="sng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a Judgment before Christ comes</a:t>
            </a:r>
            <a:r>
              <a:rPr lang="en-GB" sz="2600" dirty="0"/>
              <a:t>—</a:t>
            </a:r>
            <a:r>
              <a:rPr lang="en-GB" sz="2600" b="1" i="1" dirty="0"/>
              <a:t>this is clear throughout the OLD TESTAMENT</a:t>
            </a:r>
            <a:r>
              <a:rPr lang="en-GB" sz="2600" i="1" dirty="0"/>
              <a:t>—</a:t>
            </a:r>
            <a:r>
              <a:rPr lang="en-GB" sz="2600" dirty="0"/>
              <a:t> but it is made even clearer in the </a:t>
            </a:r>
            <a:r>
              <a:rPr lang="en-GB" sz="2600" b="1" dirty="0"/>
              <a:t>Books of Daniel and the Revelation—</a:t>
            </a:r>
            <a:r>
              <a:rPr lang="en-GB" sz="2600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The Books that Christians today generally don’t read</a:t>
            </a:r>
            <a:r>
              <a:rPr lang="en-GB" sz="2600" b="1" dirty="0"/>
              <a:t>.</a:t>
            </a:r>
          </a:p>
          <a:p>
            <a:r>
              <a:rPr lang="en-GB" sz="2600" dirty="0"/>
              <a:t>These two books teach us that </a:t>
            </a:r>
            <a:r>
              <a:rPr lang="en-GB" sz="2600" b="1" dirty="0"/>
              <a:t>1) </a:t>
            </a:r>
            <a:r>
              <a:rPr lang="en-GB" sz="2600" dirty="0"/>
              <a:t>There is a judgment for all who </a:t>
            </a:r>
            <a:r>
              <a:rPr lang="en-GB" sz="2600" b="1" dirty="0">
                <a:solidFill>
                  <a:srgbClr val="0070C0"/>
                </a:solidFill>
              </a:rPr>
              <a:t>profess Christ </a:t>
            </a:r>
            <a:r>
              <a:rPr lang="en-GB" sz="2600" dirty="0"/>
              <a:t>and </a:t>
            </a:r>
            <a:r>
              <a:rPr lang="en-GB" sz="2600" b="1" dirty="0"/>
              <a:t>2) </a:t>
            </a:r>
            <a:r>
              <a:rPr lang="en-GB" sz="2600" dirty="0"/>
              <a:t>There is a judgment for those who </a:t>
            </a:r>
            <a:r>
              <a:rPr lang="en-GB" sz="2600" b="1" dirty="0">
                <a:solidFill>
                  <a:srgbClr val="0070C0"/>
                </a:solidFill>
              </a:rPr>
              <a:t>reject Christ</a:t>
            </a:r>
            <a:r>
              <a:rPr lang="en-GB" sz="2600" dirty="0"/>
              <a:t>. </a:t>
            </a:r>
            <a:r>
              <a:rPr lang="en-GB" sz="2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The Judgment has 2 stages as it were.</a:t>
            </a:r>
          </a:p>
          <a:p>
            <a:r>
              <a:rPr lang="en-GB" sz="2600" dirty="0"/>
              <a:t>Ultimately, we must all appear before the </a:t>
            </a:r>
            <a:r>
              <a:rPr lang="en-GB" sz="2600" b="1" dirty="0">
                <a:solidFill>
                  <a:srgbClr val="0070C0"/>
                </a:solidFill>
              </a:rPr>
              <a:t>Judgment Seat of Christ</a:t>
            </a:r>
            <a:r>
              <a:rPr lang="en-GB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67619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5084A-079F-193B-E7DD-BD6027644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0AAFD-FE0C-4615-4353-3FE6FD579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dirty="0"/>
              <a:t>FOUNDATION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73BD9-3E1A-45D6-3220-398DA0200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96720"/>
            <a:ext cx="12191999" cy="5161280"/>
          </a:xfrm>
        </p:spPr>
        <p:txBody>
          <a:bodyPr>
            <a:normAutofit lnSpcReduction="10000"/>
          </a:bodyPr>
          <a:lstStyle/>
          <a:p>
            <a:r>
              <a:rPr lang="en-GB" sz="2600" dirty="0"/>
              <a:t>“For whatever things were </a:t>
            </a:r>
            <a:r>
              <a:rPr lang="en-GB" sz="2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written before </a:t>
            </a:r>
            <a:r>
              <a:rPr lang="en-GB" sz="2600" dirty="0"/>
              <a:t>were </a:t>
            </a:r>
            <a:r>
              <a:rPr lang="en-GB" sz="2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written for our learning</a:t>
            </a:r>
            <a:r>
              <a:rPr lang="en-GB" sz="2600" dirty="0"/>
              <a:t>…” </a:t>
            </a:r>
            <a:r>
              <a:rPr lang="en-GB" sz="2600" b="1" dirty="0"/>
              <a:t>Romans 15:4</a:t>
            </a:r>
          </a:p>
          <a:p>
            <a:r>
              <a:rPr lang="en-GB" sz="2600" dirty="0"/>
              <a:t>“All these things happened to them as </a:t>
            </a:r>
            <a:r>
              <a:rPr lang="en-GB" sz="2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examples</a:t>
            </a:r>
            <a:r>
              <a:rPr lang="en-GB" sz="2600" dirty="0"/>
              <a:t>, and they were written for our admonition, upon whom </a:t>
            </a:r>
            <a:r>
              <a:rPr lang="en-GB" sz="2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the ends of the ages have come</a:t>
            </a:r>
            <a:r>
              <a:rPr lang="en-GB" sz="2600" dirty="0"/>
              <a:t>.” </a:t>
            </a:r>
            <a:r>
              <a:rPr lang="en-GB" sz="2600" b="1" dirty="0"/>
              <a:t>1 Cor. 10:11</a:t>
            </a:r>
          </a:p>
          <a:p>
            <a:r>
              <a:rPr lang="en-GB" sz="2600" dirty="0"/>
              <a:t>“That which has been </a:t>
            </a:r>
            <a:r>
              <a:rPr lang="en-GB" sz="2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is what will be</a:t>
            </a:r>
            <a:r>
              <a:rPr lang="en-GB" sz="2600" dirty="0"/>
              <a:t>, that which is done is what will be done and </a:t>
            </a:r>
            <a:r>
              <a:rPr lang="en-GB" sz="2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there is nothing new under the sun</a:t>
            </a:r>
            <a:r>
              <a:rPr lang="en-GB" sz="2600" dirty="0"/>
              <a:t>. Is there anything of which it may be said ,“See, this is new”? </a:t>
            </a:r>
            <a:r>
              <a:rPr lang="en-GB" sz="2600" b="1" dirty="0"/>
              <a:t>It has already been in ancient times before us</a:t>
            </a:r>
            <a:r>
              <a:rPr lang="en-GB" sz="2600" dirty="0"/>
              <a:t>.” </a:t>
            </a:r>
            <a:r>
              <a:rPr lang="en-GB" sz="2600" b="1" dirty="0"/>
              <a:t>Eccles. 1:9</a:t>
            </a:r>
          </a:p>
          <a:p>
            <a:r>
              <a:rPr lang="en-GB" sz="2600" dirty="0"/>
              <a:t>The Bible teaches us that God in His wisdom allows history to repeat and </a:t>
            </a:r>
            <a:r>
              <a:rPr lang="en-GB" sz="2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God’s people are to learn from the events of the past.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5C92D7-F6FB-E50C-97A1-90827C6261E8}"/>
              </a:ext>
            </a:extLst>
          </p:cNvPr>
          <p:cNvSpPr txBox="1"/>
          <p:nvPr/>
        </p:nvSpPr>
        <p:spPr>
          <a:xfrm>
            <a:off x="690880" y="14020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20955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1CDFA-2765-2ACF-3121-363C2C755D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DDCEE-EBEF-1083-DF44-6FBFD5CB1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272" y="347472"/>
            <a:ext cx="10173208" cy="1033272"/>
          </a:xfrm>
        </p:spPr>
        <p:txBody>
          <a:bodyPr>
            <a:normAutofit/>
          </a:bodyPr>
          <a:lstStyle/>
          <a:p>
            <a:r>
              <a:rPr lang="en-GB" sz="4400" dirty="0"/>
              <a:t>JUDGMENT IN THE OLD TESTAMENT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078147-F034-C8EF-9275-0E9A93F449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96720"/>
            <a:ext cx="12191999" cy="5161280"/>
          </a:xfrm>
        </p:spPr>
        <p:txBody>
          <a:bodyPr>
            <a:normAutofit/>
          </a:bodyPr>
          <a:lstStyle/>
          <a:p>
            <a:r>
              <a:rPr lang="en-GB" sz="2600" dirty="0"/>
              <a:t>Adam &amp; Eve’s casting out of Eden- </a:t>
            </a:r>
            <a:r>
              <a:rPr lang="en-GB" sz="2600" b="1" dirty="0"/>
              <a:t>Genesis 3:9-13</a:t>
            </a:r>
          </a:p>
          <a:p>
            <a:r>
              <a:rPr lang="en-GB" sz="2600" dirty="0"/>
              <a:t>Before the Great Flood- </a:t>
            </a:r>
            <a:r>
              <a:rPr lang="en-GB" sz="2600" b="1" dirty="0"/>
              <a:t>Genesis 6:1-7* </a:t>
            </a:r>
            <a:r>
              <a:rPr lang="en-GB" sz="2600" b="1" i="1" dirty="0"/>
              <a:t>(both righteous &amp; wicked)</a:t>
            </a:r>
            <a:endParaRPr lang="en-GB" sz="2600" b="1" dirty="0"/>
          </a:p>
          <a:p>
            <a:r>
              <a:rPr lang="en-GB" sz="2600" dirty="0"/>
              <a:t>At the Tower of Babel- </a:t>
            </a:r>
            <a:r>
              <a:rPr lang="en-GB" sz="2600" b="1" dirty="0"/>
              <a:t>Genesis 11:5-7</a:t>
            </a:r>
          </a:p>
          <a:p>
            <a:r>
              <a:rPr lang="en-GB" sz="2600" dirty="0"/>
              <a:t>Sodom &amp; Gomorrah- </a:t>
            </a:r>
            <a:r>
              <a:rPr lang="en-GB" sz="2600" b="1" dirty="0"/>
              <a:t>Genesis 18:20-33* </a:t>
            </a:r>
            <a:r>
              <a:rPr lang="en-GB" sz="2600" b="1" i="1" dirty="0"/>
              <a:t>(both righteous &amp; wicked)</a:t>
            </a:r>
          </a:p>
          <a:p>
            <a:r>
              <a:rPr lang="en-GB" sz="2600" dirty="0"/>
              <a:t>During the Exodus Events- </a:t>
            </a:r>
            <a:r>
              <a:rPr lang="en-GB" sz="2600" b="1" dirty="0"/>
              <a:t>Exodus 2:23-25,7,9-10* </a:t>
            </a:r>
            <a:r>
              <a:rPr lang="en-GB" sz="2600" b="1" i="1" dirty="0"/>
              <a:t>(both righteous and wicked)</a:t>
            </a:r>
          </a:p>
          <a:p>
            <a:r>
              <a:rPr lang="en-GB" sz="2600" dirty="0"/>
              <a:t>Before the 70-year Captivity- </a:t>
            </a:r>
            <a:r>
              <a:rPr lang="en-GB" sz="2600" b="1" dirty="0"/>
              <a:t>2 Chron. 36:14-21</a:t>
            </a:r>
          </a:p>
          <a:p>
            <a:r>
              <a:rPr lang="en-GB" sz="2600" dirty="0"/>
              <a:t>“… I am God…</a:t>
            </a:r>
            <a:r>
              <a:rPr lang="en-GB" sz="2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declaring the end from the beginning</a:t>
            </a:r>
            <a:r>
              <a:rPr lang="en-GB" sz="2600" dirty="0"/>
              <a:t>.” </a:t>
            </a:r>
            <a:r>
              <a:rPr lang="en-GB" sz="2600" b="1" dirty="0"/>
              <a:t>Isaiah 46:9-10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76CFEA-0448-6F82-EE2D-3C9E4F12428E}"/>
              </a:ext>
            </a:extLst>
          </p:cNvPr>
          <p:cNvSpPr txBox="1"/>
          <p:nvPr/>
        </p:nvSpPr>
        <p:spPr>
          <a:xfrm>
            <a:off x="690880" y="14020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34718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8DD4B7-DF2C-270D-11BA-3B7C733F1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7F057-1646-0CA3-A49E-4CD6B4425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272" y="347472"/>
            <a:ext cx="10173208" cy="1033272"/>
          </a:xfrm>
        </p:spPr>
        <p:txBody>
          <a:bodyPr>
            <a:normAutofit fontScale="90000"/>
          </a:bodyPr>
          <a:lstStyle/>
          <a:p>
            <a:r>
              <a:rPr lang="en-GB" sz="4400" dirty="0"/>
              <a:t>JUDGMENT IN THE NEW TESTAMENT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8CF9F2-B2E3-1ECE-6B41-1233131835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96720"/>
            <a:ext cx="12191999" cy="5161280"/>
          </a:xfrm>
        </p:spPr>
        <p:txBody>
          <a:bodyPr>
            <a:normAutofit/>
          </a:bodyPr>
          <a:lstStyle/>
          <a:p>
            <a:r>
              <a:rPr lang="en-GB" sz="2600" dirty="0"/>
              <a:t>We see many references to a future judgment in the New Testament, </a:t>
            </a:r>
            <a:r>
              <a:rPr lang="en-GB" sz="2600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whether it takes place before or after the 2</a:t>
            </a:r>
            <a:r>
              <a:rPr lang="en-GB" sz="2600" i="1" baseline="30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nd</a:t>
            </a:r>
            <a:r>
              <a:rPr lang="en-GB" sz="2600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Coming needs to be studied more deeply.</a:t>
            </a:r>
          </a:p>
          <a:p>
            <a:r>
              <a:rPr lang="en-GB" sz="2600" b="1" dirty="0"/>
              <a:t>Matthew 12:36, 41-42</a:t>
            </a:r>
          </a:p>
          <a:p>
            <a:r>
              <a:rPr lang="en-GB" sz="2600" b="1" dirty="0"/>
              <a:t>Acts 17:30-31*</a:t>
            </a:r>
          </a:p>
          <a:p>
            <a:r>
              <a:rPr lang="en-GB" sz="2600" b="1" dirty="0"/>
              <a:t>Romans 2:5-6</a:t>
            </a:r>
          </a:p>
          <a:p>
            <a:r>
              <a:rPr lang="en-GB" sz="2600" b="1" dirty="0"/>
              <a:t>2 Corinthians 5:10*</a:t>
            </a:r>
          </a:p>
          <a:p>
            <a:r>
              <a:rPr lang="en-GB" sz="2600" b="1" dirty="0"/>
              <a:t>1 Peter 4:17/2 Peter 3:7</a:t>
            </a:r>
          </a:p>
          <a:p>
            <a:r>
              <a:rPr lang="en-GB" sz="2600" b="1" dirty="0"/>
              <a:t>Revelation 14:7; 20:4,11</a:t>
            </a:r>
          </a:p>
          <a:p>
            <a:endParaRPr lang="en-GB" sz="2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23D051-333C-D2C6-065F-1A279EC89A4A}"/>
              </a:ext>
            </a:extLst>
          </p:cNvPr>
          <p:cNvSpPr txBox="1"/>
          <p:nvPr/>
        </p:nvSpPr>
        <p:spPr>
          <a:xfrm>
            <a:off x="690880" y="14020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09588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843C43-7097-9E12-E7F6-3BB728A11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9A5E3-B173-36E8-EA15-5CEA87E84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272" y="347472"/>
            <a:ext cx="10173208" cy="1033272"/>
          </a:xfrm>
        </p:spPr>
        <p:txBody>
          <a:bodyPr>
            <a:normAutofit/>
          </a:bodyPr>
          <a:lstStyle/>
          <a:p>
            <a:r>
              <a:rPr lang="en-GB" sz="4400" dirty="0"/>
              <a:t>JUDGMENT BEFORE JESUS 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9074D0-ACE6-D22F-1649-0AB0FCAE8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96720"/>
            <a:ext cx="12191999" cy="5161280"/>
          </a:xfrm>
        </p:spPr>
        <p:txBody>
          <a:bodyPr>
            <a:normAutofit/>
          </a:bodyPr>
          <a:lstStyle/>
          <a:p>
            <a:r>
              <a:rPr lang="en-GB" sz="2600" dirty="0"/>
              <a:t>We will begin by briefly reviewing </a:t>
            </a:r>
            <a:r>
              <a:rPr lang="en-GB" sz="2600" b="1" dirty="0"/>
              <a:t>Daniel 2, </a:t>
            </a:r>
            <a:r>
              <a:rPr lang="en-GB" sz="2600" dirty="0"/>
              <a:t>bearing in mind that God always repeats and enlarges </a:t>
            </a:r>
            <a:r>
              <a:rPr lang="en-GB" sz="2600" b="1" u="sng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giving more detail overtime</a:t>
            </a:r>
            <a:r>
              <a:rPr lang="en-GB" sz="2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.</a:t>
            </a:r>
          </a:p>
          <a:p>
            <a:r>
              <a:rPr lang="en-GB" sz="2600" b="1" dirty="0"/>
              <a:t>Review &amp; Discuss Daniel 2. </a:t>
            </a:r>
          </a:p>
          <a:p>
            <a:r>
              <a:rPr lang="en-GB" sz="2600" b="1" dirty="0"/>
              <a:t>Babylon </a:t>
            </a:r>
            <a:r>
              <a:rPr lang="en-GB" sz="2600" b="1" dirty="0">
                <a:sym typeface="Wingdings" pitchFamily="2" charset="2"/>
              </a:rPr>
              <a:t> </a:t>
            </a:r>
            <a:r>
              <a:rPr lang="en-GB" sz="2600" b="1" dirty="0"/>
              <a:t>Medo-Persia </a:t>
            </a:r>
            <a:r>
              <a:rPr lang="en-GB" sz="2600" b="1" dirty="0">
                <a:sym typeface="Wingdings" pitchFamily="2" charset="2"/>
              </a:rPr>
              <a:t></a:t>
            </a:r>
            <a:r>
              <a:rPr lang="en-GB" sz="2600" b="1" dirty="0"/>
              <a:t> Greece</a:t>
            </a:r>
            <a:r>
              <a:rPr lang="en-GB" sz="2600" b="1" dirty="0">
                <a:sym typeface="Wingdings" pitchFamily="2" charset="2"/>
              </a:rPr>
              <a:t> </a:t>
            </a:r>
            <a:r>
              <a:rPr lang="en-GB" sz="2600" b="1" dirty="0"/>
              <a:t>Rome</a:t>
            </a:r>
            <a:r>
              <a:rPr lang="en-GB" sz="2600" b="1" dirty="0">
                <a:sym typeface="Wingdings" pitchFamily="2" charset="2"/>
              </a:rPr>
              <a:t> Divided Rome</a:t>
            </a:r>
            <a:r>
              <a:rPr lang="en-GB" sz="2600" b="1" dirty="0"/>
              <a:t> </a:t>
            </a:r>
            <a:r>
              <a:rPr lang="en-GB" sz="2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Coming Kingdom</a:t>
            </a:r>
          </a:p>
          <a:p>
            <a:r>
              <a:rPr lang="en-GB" sz="2600" b="1" dirty="0"/>
              <a:t>Daniel 2 </a:t>
            </a:r>
            <a:r>
              <a:rPr lang="en-GB" sz="2600" dirty="0"/>
              <a:t>simply lays out the general outline of future events from Nebuchadnezzar's day. </a:t>
            </a:r>
          </a:p>
          <a:p>
            <a:r>
              <a:rPr lang="en-GB" sz="2600" dirty="0"/>
              <a:t>Not much detail is given in this chapter, just a general broad overlay.</a:t>
            </a:r>
          </a:p>
          <a:p>
            <a:r>
              <a:rPr lang="en-GB" sz="2600" dirty="0"/>
              <a:t>Compare with </a:t>
            </a:r>
            <a:r>
              <a:rPr lang="en-GB" sz="2600" b="1" dirty="0"/>
              <a:t>Daniel 7.</a:t>
            </a:r>
            <a:endParaRPr lang="en-GB" sz="2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EB50E6-C576-38EC-FA36-67CEB9F32776}"/>
              </a:ext>
            </a:extLst>
          </p:cNvPr>
          <p:cNvSpPr txBox="1"/>
          <p:nvPr/>
        </p:nvSpPr>
        <p:spPr>
          <a:xfrm>
            <a:off x="690880" y="14020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645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94BFC-F70E-83FE-7F8B-D2D02C653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2A9EF-CFD6-659F-F44B-BA84D02BF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272" y="347472"/>
            <a:ext cx="10173208" cy="1033272"/>
          </a:xfrm>
        </p:spPr>
        <p:txBody>
          <a:bodyPr>
            <a:normAutofit/>
          </a:bodyPr>
          <a:lstStyle/>
          <a:p>
            <a:r>
              <a:rPr lang="en-GB" sz="4400" dirty="0"/>
              <a:t>JUDGMENT BEFORE JESUS 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45363B-6239-769F-9935-4002B86E55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96720"/>
            <a:ext cx="12191999" cy="5161280"/>
          </a:xfrm>
        </p:spPr>
        <p:txBody>
          <a:bodyPr>
            <a:normAutofit/>
          </a:bodyPr>
          <a:lstStyle/>
          <a:p>
            <a:r>
              <a:rPr lang="en-GB" sz="2600" dirty="0"/>
              <a:t>“Surely the Lord GOD does nothing</a:t>
            </a:r>
            <a:r>
              <a:rPr lang="en-GB" sz="2600" b="1" dirty="0"/>
              <a:t>, </a:t>
            </a:r>
            <a:r>
              <a:rPr lang="en-GB" sz="2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unless He reveals His secret to His servants the prophets</a:t>
            </a:r>
            <a:r>
              <a:rPr lang="en-GB" sz="2600" b="1" dirty="0"/>
              <a:t>.” Amos 3:7</a:t>
            </a:r>
          </a:p>
          <a:p>
            <a:r>
              <a:rPr lang="en-GB" sz="2600" b="1" dirty="0"/>
              <a:t>Review &amp; Discuss Daniel 7. ([</a:t>
            </a:r>
            <a:r>
              <a:rPr lang="en-GB" sz="2600" b="1" dirty="0">
                <a:solidFill>
                  <a:srgbClr val="0070C0"/>
                </a:solidFill>
              </a:rPr>
              <a:t>1-14</a:t>
            </a:r>
            <a:r>
              <a:rPr lang="en-GB" sz="2600" b="1" dirty="0"/>
              <a:t>]; [</a:t>
            </a:r>
            <a:r>
              <a:rPr lang="en-GB" sz="2600" b="1" dirty="0">
                <a:solidFill>
                  <a:srgbClr val="0070C0"/>
                </a:solidFill>
              </a:rPr>
              <a:t>15-22</a:t>
            </a:r>
            <a:r>
              <a:rPr lang="en-GB" sz="2600" b="1" dirty="0"/>
              <a:t>]; [</a:t>
            </a:r>
            <a:r>
              <a:rPr lang="en-GB" sz="2600" b="1" dirty="0">
                <a:solidFill>
                  <a:srgbClr val="0070C0"/>
                </a:solidFill>
              </a:rPr>
              <a:t>23-27</a:t>
            </a:r>
            <a:r>
              <a:rPr lang="en-GB" sz="2600" b="1" dirty="0"/>
              <a:t>])</a:t>
            </a:r>
          </a:p>
          <a:p>
            <a:r>
              <a:rPr lang="en-GB" sz="2600" b="1" dirty="0"/>
              <a:t>Babylon </a:t>
            </a:r>
            <a:r>
              <a:rPr lang="en-GB" sz="2600" b="1" dirty="0">
                <a:sym typeface="Wingdings" pitchFamily="2" charset="2"/>
              </a:rPr>
              <a:t> </a:t>
            </a:r>
            <a:r>
              <a:rPr lang="en-GB" sz="2600" b="1" dirty="0"/>
              <a:t>Medo-Persia </a:t>
            </a:r>
            <a:r>
              <a:rPr lang="en-GB" sz="2600" b="1" dirty="0">
                <a:sym typeface="Wingdings" pitchFamily="2" charset="2"/>
              </a:rPr>
              <a:t></a:t>
            </a:r>
            <a:r>
              <a:rPr lang="en-GB" sz="2600" b="1" dirty="0"/>
              <a:t> Greece</a:t>
            </a:r>
            <a:r>
              <a:rPr lang="en-GB" sz="2600" b="1" dirty="0">
                <a:sym typeface="Wingdings" pitchFamily="2" charset="2"/>
              </a:rPr>
              <a:t> </a:t>
            </a:r>
            <a:r>
              <a:rPr lang="en-GB" sz="2600" b="1" dirty="0"/>
              <a:t>Rome</a:t>
            </a:r>
            <a:r>
              <a:rPr lang="en-GB" sz="2600" b="1" dirty="0">
                <a:sym typeface="Wingdings" pitchFamily="2" charset="2"/>
              </a:rPr>
              <a:t> Divided Rome </a:t>
            </a:r>
            <a:r>
              <a:rPr lang="en-GB" sz="2600" b="1" dirty="0">
                <a:solidFill>
                  <a:srgbClr val="0070C0"/>
                </a:solidFill>
                <a:sym typeface="Wingdings" pitchFamily="2" charset="2"/>
              </a:rPr>
              <a:t>Little Horn Rome</a:t>
            </a:r>
            <a:r>
              <a:rPr lang="en-GB" sz="2600" b="1" dirty="0">
                <a:sym typeface="Wingdings" pitchFamily="2" charset="2"/>
              </a:rPr>
              <a:t> </a:t>
            </a:r>
            <a:r>
              <a:rPr lang="en-GB" sz="2600" b="1" dirty="0">
                <a:solidFill>
                  <a:srgbClr val="0070C0"/>
                </a:solidFill>
                <a:sym typeface="Wingdings" pitchFamily="2" charset="2"/>
              </a:rPr>
              <a:t>Judgment</a:t>
            </a:r>
            <a:r>
              <a:rPr lang="en-GB" sz="2600" b="1" dirty="0">
                <a:sym typeface="Wingdings" pitchFamily="2" charset="2"/>
              </a:rPr>
              <a:t></a:t>
            </a:r>
            <a:r>
              <a:rPr lang="en-GB" sz="2600" b="1" dirty="0"/>
              <a:t> Coming Kingdom</a:t>
            </a:r>
          </a:p>
          <a:p>
            <a:r>
              <a:rPr lang="en-GB" sz="2600" dirty="0"/>
              <a:t>Daniel 7 gives us additional information that Daniel 2 doesn’t give us; </a:t>
            </a:r>
            <a:r>
              <a:rPr lang="en-GB" sz="2600" b="1" u="sng" dirty="0">
                <a:solidFill>
                  <a:srgbClr val="0070C0"/>
                </a:solidFill>
              </a:rPr>
              <a:t>it fills in the blanks. </a:t>
            </a:r>
          </a:p>
          <a:p>
            <a:r>
              <a:rPr lang="en-GB" sz="2600" dirty="0"/>
              <a:t>According to </a:t>
            </a:r>
            <a:r>
              <a:rPr lang="en-GB" sz="2600" b="1" dirty="0"/>
              <a:t>Daniel 7, </a:t>
            </a:r>
            <a:r>
              <a:rPr lang="en-GB" sz="2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sometime after the period of Little Horn Rome but before the Coming Kingdom</a:t>
            </a:r>
            <a:r>
              <a:rPr lang="en-GB" sz="2600" b="1" dirty="0"/>
              <a:t>, </a:t>
            </a:r>
            <a:r>
              <a:rPr lang="en-GB" sz="2600" dirty="0"/>
              <a:t>there was to be </a:t>
            </a:r>
            <a:r>
              <a:rPr lang="en-GB" sz="2600" b="1" u="sng" dirty="0">
                <a:solidFill>
                  <a:srgbClr val="0070C0"/>
                </a:solidFill>
              </a:rPr>
              <a:t>a Judgment</a:t>
            </a:r>
            <a:r>
              <a:rPr lang="en-GB" sz="2600" b="1" dirty="0"/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8E734F-175A-9780-C8AA-2652A0AEE0D4}"/>
              </a:ext>
            </a:extLst>
          </p:cNvPr>
          <p:cNvSpPr txBox="1"/>
          <p:nvPr/>
        </p:nvSpPr>
        <p:spPr>
          <a:xfrm>
            <a:off x="690880" y="14020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13456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28355-72B6-F37D-2BAC-E408D4178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38BFA-84E0-B38F-215E-80DC88F67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272" y="347472"/>
            <a:ext cx="10173208" cy="1033272"/>
          </a:xfrm>
        </p:spPr>
        <p:txBody>
          <a:bodyPr>
            <a:normAutofit/>
          </a:bodyPr>
          <a:lstStyle/>
          <a:p>
            <a:r>
              <a:rPr lang="en-GB" sz="4400" dirty="0"/>
              <a:t>JUDGMENT BEFORE JESUS 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B9EF3-DF1A-49CC-3F3A-5BA983A63F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96720"/>
            <a:ext cx="12191999" cy="5161280"/>
          </a:xfrm>
        </p:spPr>
        <p:txBody>
          <a:bodyPr>
            <a:normAutofit/>
          </a:bodyPr>
          <a:lstStyle/>
          <a:p>
            <a:r>
              <a:rPr lang="en-GB" sz="2600" dirty="0"/>
              <a:t>In Daniel 8, even more detail is given particularly about the Judgment.</a:t>
            </a:r>
          </a:p>
          <a:p>
            <a:r>
              <a:rPr lang="en-GB" sz="2600" b="1" dirty="0"/>
              <a:t>Review &amp; Discuss Daniel 8. </a:t>
            </a:r>
          </a:p>
          <a:p>
            <a:r>
              <a:rPr lang="en-GB" sz="2600" b="1" dirty="0"/>
              <a:t>Babylon </a:t>
            </a:r>
            <a:r>
              <a:rPr lang="en-GB" sz="2600" b="1" dirty="0">
                <a:sym typeface="Wingdings" pitchFamily="2" charset="2"/>
              </a:rPr>
              <a:t> </a:t>
            </a:r>
            <a:r>
              <a:rPr lang="en-GB" sz="2600" b="1" dirty="0"/>
              <a:t>Medo-Persia </a:t>
            </a:r>
            <a:r>
              <a:rPr lang="en-GB" sz="2600" b="1" dirty="0">
                <a:sym typeface="Wingdings" pitchFamily="2" charset="2"/>
              </a:rPr>
              <a:t></a:t>
            </a:r>
            <a:r>
              <a:rPr lang="en-GB" sz="2600" b="1" dirty="0"/>
              <a:t> Greece</a:t>
            </a:r>
            <a:r>
              <a:rPr lang="en-GB" sz="2600" b="1" dirty="0">
                <a:sym typeface="Wingdings" pitchFamily="2" charset="2"/>
              </a:rPr>
              <a:t> </a:t>
            </a:r>
            <a:r>
              <a:rPr lang="en-GB" sz="2600" b="1" dirty="0">
                <a:solidFill>
                  <a:schemeClr val="accent5">
                    <a:lumMod val="60000"/>
                    <a:lumOff val="40000"/>
                  </a:schemeClr>
                </a:solidFill>
                <a:sym typeface="Wingdings" pitchFamily="2" charset="2"/>
              </a:rPr>
              <a:t>Political Rome (Empire/Divided) &amp; Priestly Rome</a:t>
            </a:r>
            <a:r>
              <a:rPr lang="en-GB" sz="2600" b="1" dirty="0">
                <a:sym typeface="Wingdings" pitchFamily="2" charset="2"/>
              </a:rPr>
              <a:t> </a:t>
            </a:r>
            <a:r>
              <a:rPr lang="en-GB" sz="2600" b="1" dirty="0">
                <a:solidFill>
                  <a:schemeClr val="accent5">
                    <a:lumMod val="60000"/>
                    <a:lumOff val="40000"/>
                  </a:schemeClr>
                </a:solidFill>
                <a:sym typeface="Wingdings" pitchFamily="2" charset="2"/>
              </a:rPr>
              <a:t>Cleansing of the Sanctuary</a:t>
            </a:r>
            <a:r>
              <a:rPr lang="en-GB" sz="2600" b="1" dirty="0">
                <a:sym typeface="Wingdings" pitchFamily="2" charset="2"/>
              </a:rPr>
              <a:t></a:t>
            </a:r>
            <a:r>
              <a:rPr lang="en-GB" sz="2600" b="1" dirty="0"/>
              <a:t> </a:t>
            </a:r>
            <a:r>
              <a:rPr lang="en-GB" sz="2600" b="1" dirty="0">
                <a:solidFill>
                  <a:srgbClr val="0070C0"/>
                </a:solidFill>
              </a:rPr>
              <a:t>Coming Kingdom</a:t>
            </a:r>
          </a:p>
          <a:p>
            <a:r>
              <a:rPr lang="en-GB" sz="2600" dirty="0"/>
              <a:t>According to </a:t>
            </a:r>
            <a:r>
              <a:rPr lang="en-GB" sz="2600" b="1" dirty="0"/>
              <a:t>Daniel 8</a:t>
            </a:r>
            <a:r>
              <a:rPr lang="en-GB" sz="2600" dirty="0"/>
              <a:t>, </a:t>
            </a:r>
            <a:r>
              <a:rPr lang="en-GB" sz="2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The Judgment</a:t>
            </a:r>
            <a:r>
              <a:rPr lang="en-GB" sz="2600" b="1" u="sng" dirty="0">
                <a:solidFill>
                  <a:srgbClr val="0070C0"/>
                </a:solidFill>
              </a:rPr>
              <a:t> IS </a:t>
            </a:r>
            <a:r>
              <a:rPr lang="en-GB" sz="2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the Cleansing of the Sanctuary</a:t>
            </a:r>
            <a:r>
              <a:rPr lang="en-GB" sz="2600" dirty="0"/>
              <a:t>. </a:t>
            </a:r>
          </a:p>
          <a:p>
            <a:r>
              <a:rPr lang="en-GB" sz="2600" b="1" dirty="0"/>
              <a:t>Daniel 8 </a:t>
            </a:r>
            <a:r>
              <a:rPr lang="en-GB" sz="2600" dirty="0"/>
              <a:t>tells us this Judgment or </a:t>
            </a:r>
            <a:r>
              <a:rPr lang="en-GB" sz="2600" b="1" dirty="0">
                <a:solidFill>
                  <a:srgbClr val="0070C0"/>
                </a:solidFill>
              </a:rPr>
              <a:t>Cleansing of the Sanctuary </a:t>
            </a:r>
            <a:r>
              <a:rPr lang="en-GB" sz="2600" dirty="0"/>
              <a:t>was to take place after </a:t>
            </a:r>
            <a:r>
              <a:rPr lang="en-GB" sz="2600" b="1" dirty="0"/>
              <a:t>2,300 years</a:t>
            </a:r>
            <a:r>
              <a:rPr lang="en-GB" sz="2600" dirty="0"/>
              <a:t>.</a:t>
            </a:r>
          </a:p>
          <a:p>
            <a:r>
              <a:rPr lang="en-GB" sz="2600" dirty="0"/>
              <a:t>This event took place in the days of the children of Israel on the sixth Hebrew feast day called the </a:t>
            </a:r>
            <a:r>
              <a:rPr lang="en-GB" sz="2600" b="1" dirty="0"/>
              <a:t>Day of Atonement</a:t>
            </a:r>
            <a:r>
              <a:rPr lang="en-GB" sz="2600" dirty="0"/>
              <a:t>, 10</a:t>
            </a:r>
            <a:r>
              <a:rPr lang="en-GB" sz="2600" baseline="30000" dirty="0"/>
              <a:t>th</a:t>
            </a:r>
            <a:r>
              <a:rPr lang="en-GB" sz="2600" dirty="0"/>
              <a:t> day of the 7</a:t>
            </a:r>
            <a:r>
              <a:rPr lang="en-GB" sz="2600" baseline="30000" dirty="0"/>
              <a:t>th</a:t>
            </a:r>
            <a:r>
              <a:rPr lang="en-GB" sz="2600" dirty="0"/>
              <a:t> month.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3CE02C-DBA8-7568-152F-4C614A7D6099}"/>
              </a:ext>
            </a:extLst>
          </p:cNvPr>
          <p:cNvSpPr txBox="1"/>
          <p:nvPr/>
        </p:nvSpPr>
        <p:spPr>
          <a:xfrm>
            <a:off x="690880" y="14020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30764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B042E-0EB4-5121-4916-9FC53A099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30DC0-0A1B-45D2-57AB-9943D84DC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272" y="347472"/>
            <a:ext cx="10173208" cy="1033272"/>
          </a:xfrm>
        </p:spPr>
        <p:txBody>
          <a:bodyPr>
            <a:normAutofit/>
          </a:bodyPr>
          <a:lstStyle/>
          <a:p>
            <a:r>
              <a:rPr lang="en-GB" sz="4400" dirty="0"/>
              <a:t>DAY OF ATONEMENT- IN BRIEF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0EEE2C-3A1C-EA5B-CE44-B34A9B23FA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96720"/>
            <a:ext cx="12191999" cy="5161280"/>
          </a:xfrm>
        </p:spPr>
        <p:txBody>
          <a:bodyPr>
            <a:normAutofit lnSpcReduction="10000"/>
          </a:bodyPr>
          <a:lstStyle/>
          <a:p>
            <a:r>
              <a:rPr lang="en-GB" sz="2600" b="1" dirty="0"/>
              <a:t>Sixth</a:t>
            </a:r>
            <a:r>
              <a:rPr lang="en-GB" sz="2600" dirty="0"/>
              <a:t> of the Seven Hebrew Ceremonial sabbaths— 10</a:t>
            </a:r>
            <a:r>
              <a:rPr lang="en-GB" sz="2600" baseline="30000" dirty="0"/>
              <a:t>th</a:t>
            </a:r>
            <a:r>
              <a:rPr lang="en-GB" sz="2600" dirty="0"/>
              <a:t> day of the 7</a:t>
            </a:r>
            <a:r>
              <a:rPr lang="en-GB" sz="2600" baseline="30000" dirty="0"/>
              <a:t>th</a:t>
            </a:r>
            <a:r>
              <a:rPr lang="en-GB" sz="2600" dirty="0"/>
              <a:t> Hebrew Month.</a:t>
            </a:r>
          </a:p>
          <a:p>
            <a:r>
              <a:rPr lang="en-GB" sz="2600" dirty="0"/>
              <a:t>It was a solemn time </a:t>
            </a:r>
            <a:r>
              <a:rPr lang="en-GB" sz="2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only for those who were called children of Israel</a:t>
            </a:r>
            <a:r>
              <a:rPr lang="en-GB" sz="2600" dirty="0"/>
              <a:t>.</a:t>
            </a:r>
          </a:p>
          <a:p>
            <a:r>
              <a:rPr lang="en-GB" sz="2600" b="1" dirty="0">
                <a:solidFill>
                  <a:srgbClr val="0070C0"/>
                </a:solidFill>
              </a:rPr>
              <a:t>A ceremonial or annual sabbath</a:t>
            </a:r>
            <a:r>
              <a:rPr lang="en-GB" sz="2600" dirty="0"/>
              <a:t>— </a:t>
            </a:r>
            <a:r>
              <a:rPr lang="en-GB" sz="2600" i="1" dirty="0"/>
              <a:t>a day of fasting, praying, putting away of sin, getting right with God.</a:t>
            </a:r>
          </a:p>
          <a:p>
            <a:r>
              <a:rPr lang="en-GB" sz="2600" dirty="0"/>
              <a:t>All those who professed the Name of God, yet who were not found in repentance and sorrow for sin, and who did not seek to be right with God, were </a:t>
            </a:r>
            <a:r>
              <a:rPr lang="en-GB" sz="2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cut off from the children of Israel</a:t>
            </a:r>
            <a:r>
              <a:rPr lang="en-GB" sz="2600" dirty="0"/>
              <a:t>.</a:t>
            </a:r>
          </a:p>
          <a:p>
            <a:r>
              <a:rPr lang="en-GB" sz="2600" dirty="0"/>
              <a:t>It was a day where </a:t>
            </a:r>
            <a:r>
              <a:rPr lang="en-GB" sz="2600" b="1" dirty="0">
                <a:solidFill>
                  <a:srgbClr val="0070C0"/>
                </a:solidFill>
              </a:rPr>
              <a:t>only the High Priest </a:t>
            </a:r>
            <a:r>
              <a:rPr lang="en-GB" sz="2600" dirty="0"/>
              <a:t>was to enter into the Most Holy Place, to make </a:t>
            </a:r>
            <a:r>
              <a:rPr lang="en-GB" sz="2600" b="1" dirty="0">
                <a:solidFill>
                  <a:srgbClr val="0070C0"/>
                </a:solidFill>
              </a:rPr>
              <a:t>atonement for the people and for the sanctuary</a:t>
            </a:r>
            <a:r>
              <a:rPr lang="en-GB" sz="2600" dirty="0"/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5B43B1-A4E1-2DF8-395B-65C30F901771}"/>
              </a:ext>
            </a:extLst>
          </p:cNvPr>
          <p:cNvSpPr txBox="1"/>
          <p:nvPr/>
        </p:nvSpPr>
        <p:spPr>
          <a:xfrm>
            <a:off x="690880" y="14020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29210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63905-FBE8-84E7-7631-BA3C81E69A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D813A-369F-24EC-A2F9-CBDF68638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272" y="347472"/>
            <a:ext cx="10173208" cy="1033272"/>
          </a:xfrm>
        </p:spPr>
        <p:txBody>
          <a:bodyPr>
            <a:normAutofit/>
          </a:bodyPr>
          <a:lstStyle/>
          <a:p>
            <a:r>
              <a:rPr lang="en-GB" sz="4400" dirty="0"/>
              <a:t>DAY OF ATONEMENT- IN BRIEF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1BDF78-09B2-A1B4-CF67-53CC8C1629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86560"/>
            <a:ext cx="12191999" cy="5171440"/>
          </a:xfrm>
        </p:spPr>
        <p:txBody>
          <a:bodyPr>
            <a:normAutofit/>
          </a:bodyPr>
          <a:lstStyle/>
          <a:p>
            <a:r>
              <a:rPr lang="en-GB" sz="2600" dirty="0"/>
              <a:t>A time when all the sins which were confessed by faith into the sanctuary throughout the year, were to be </a:t>
            </a:r>
            <a:r>
              <a:rPr lang="en-GB" sz="2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cleansed symbolically </a:t>
            </a:r>
            <a:r>
              <a:rPr lang="en-GB" sz="2600" dirty="0"/>
              <a:t>and blotted out from all those repenting saints.</a:t>
            </a:r>
          </a:p>
          <a:p>
            <a:r>
              <a:rPr lang="en-GB" sz="2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Symbolically, </a:t>
            </a:r>
            <a:r>
              <a:rPr lang="en-GB" sz="2600" dirty="0"/>
              <a:t>sin moved from the repentant sinner, to the lamb, to the shed blood, taken into the sanctuary by the priest who now bore the blood. </a:t>
            </a:r>
            <a:r>
              <a:rPr lang="en-GB" sz="2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The Sanctuary now contained the record of sin of all God’s people. </a:t>
            </a:r>
          </a:p>
          <a:p>
            <a:r>
              <a:rPr lang="en-GB" sz="2600" dirty="0"/>
              <a:t>Symbolically, </a:t>
            </a:r>
            <a:r>
              <a:rPr lang="en-GB" sz="2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it needed to be Cleansed</a:t>
            </a:r>
            <a:r>
              <a:rPr lang="en-GB" sz="2600" dirty="0"/>
              <a:t>, i.e., A judgement of God’s People had to take place and those who were in true repentance had their sins blotted out and were able to now partake of </a:t>
            </a:r>
            <a:r>
              <a:rPr lang="en-GB" sz="2600" b="1" dirty="0">
                <a:solidFill>
                  <a:srgbClr val="0070C0"/>
                </a:solidFill>
              </a:rPr>
              <a:t>the Feast of the Harvest also called the Tabernacles</a:t>
            </a:r>
            <a:r>
              <a:rPr lang="en-GB" sz="2600" dirty="0"/>
              <a:t>. </a:t>
            </a:r>
            <a:r>
              <a:rPr lang="en-GB" sz="1600" b="1" i="1" dirty="0"/>
              <a:t>More information on Daniel 8 and the 2300 days can be found on our platforms</a:t>
            </a:r>
            <a:r>
              <a:rPr lang="en-GB" sz="2800" b="1" i="1" dirty="0"/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C89FD9-EE33-2D8A-40C9-1FD249F63D71}"/>
              </a:ext>
            </a:extLst>
          </p:cNvPr>
          <p:cNvSpPr txBox="1"/>
          <p:nvPr/>
        </p:nvSpPr>
        <p:spPr>
          <a:xfrm>
            <a:off x="690880" y="14020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35927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EF2BB-6D31-4CBE-7BE1-0DD8E6AC47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85550-606F-D43E-244D-F7C444190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272" y="347472"/>
            <a:ext cx="10173208" cy="1033272"/>
          </a:xfrm>
        </p:spPr>
        <p:txBody>
          <a:bodyPr>
            <a:normAutofit/>
          </a:bodyPr>
          <a:lstStyle/>
          <a:p>
            <a:r>
              <a:rPr lang="en-GB" sz="4400" dirty="0"/>
              <a:t>JUDGMENT BEFORE JESUS 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7193E-C06D-C5CD-ABF5-155B2130B3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96720"/>
            <a:ext cx="12191999" cy="5161280"/>
          </a:xfrm>
        </p:spPr>
        <p:txBody>
          <a:bodyPr>
            <a:normAutofit/>
          </a:bodyPr>
          <a:lstStyle/>
          <a:p>
            <a:r>
              <a:rPr lang="en-GB" sz="2600" dirty="0"/>
              <a:t>In </a:t>
            </a:r>
            <a:r>
              <a:rPr lang="en-GB" sz="2600" b="1" dirty="0"/>
              <a:t>Daniel 9, </a:t>
            </a:r>
            <a:r>
              <a:rPr lang="en-GB" sz="2600" dirty="0"/>
              <a:t>Gabriel comes to give Daniel additional insight regarding what was spoken regarding the </a:t>
            </a:r>
            <a:r>
              <a:rPr lang="en-GB" sz="2600" b="1" dirty="0"/>
              <a:t>2,300 day/years</a:t>
            </a:r>
            <a:r>
              <a:rPr lang="en-GB" sz="2600" dirty="0"/>
              <a:t>. </a:t>
            </a:r>
            <a:r>
              <a:rPr lang="en-GB" sz="2600" b="1" dirty="0"/>
              <a:t>Daniel 9:22</a:t>
            </a:r>
          </a:p>
          <a:p>
            <a:r>
              <a:rPr lang="en-GB" sz="2600" dirty="0"/>
              <a:t>We are told that the </a:t>
            </a:r>
            <a:r>
              <a:rPr lang="en-GB" sz="2600" b="1" dirty="0"/>
              <a:t>2,300 day/years </a:t>
            </a:r>
            <a:r>
              <a:rPr lang="en-GB" sz="2600" dirty="0"/>
              <a:t>begins at a particular point in history. </a:t>
            </a:r>
            <a:r>
              <a:rPr lang="en-GB" sz="2600" b="1" dirty="0"/>
              <a:t>Daniel 9:24-27. </a:t>
            </a:r>
            <a:r>
              <a:rPr lang="en-GB" sz="1600" b="1" i="1" dirty="0"/>
              <a:t>More information on Daniel 9 and the 70 weeks can be found on our platforms.</a:t>
            </a:r>
          </a:p>
          <a:p>
            <a:r>
              <a:rPr lang="en-GB" sz="2600" b="1" dirty="0"/>
              <a:t>Babylon </a:t>
            </a:r>
            <a:r>
              <a:rPr lang="en-GB" sz="2600" b="1" dirty="0">
                <a:sym typeface="Wingdings" pitchFamily="2" charset="2"/>
              </a:rPr>
              <a:t> </a:t>
            </a:r>
            <a:r>
              <a:rPr lang="en-GB" sz="2600" b="1" dirty="0"/>
              <a:t>Medo-Persia (</a:t>
            </a:r>
            <a:r>
              <a:rPr lang="en-GB" sz="2600" b="1" i="1" dirty="0"/>
              <a:t>2300 days begins</a:t>
            </a:r>
            <a:r>
              <a:rPr lang="en-GB" sz="2600" b="1" dirty="0"/>
              <a:t>) </a:t>
            </a:r>
            <a:r>
              <a:rPr lang="en-GB" sz="2600" b="1" dirty="0">
                <a:sym typeface="Wingdings" pitchFamily="2" charset="2"/>
              </a:rPr>
              <a:t></a:t>
            </a:r>
            <a:r>
              <a:rPr lang="en-GB" sz="2600" b="1" dirty="0"/>
              <a:t> Greece</a:t>
            </a:r>
            <a:r>
              <a:rPr lang="en-GB" sz="2600" b="1" dirty="0">
                <a:sym typeface="Wingdings" pitchFamily="2" charset="2"/>
              </a:rPr>
              <a:t> </a:t>
            </a:r>
            <a:r>
              <a:rPr lang="en-GB" sz="2600" b="1" dirty="0">
                <a:solidFill>
                  <a:schemeClr val="accent5">
                    <a:lumMod val="60000"/>
                    <a:lumOff val="40000"/>
                  </a:schemeClr>
                </a:solidFill>
                <a:sym typeface="Wingdings" pitchFamily="2" charset="2"/>
              </a:rPr>
              <a:t>Rome in all its stages (ends in 1798)</a:t>
            </a:r>
            <a:r>
              <a:rPr lang="en-GB" sz="2600" b="1" dirty="0">
                <a:sym typeface="Wingdings" pitchFamily="2" charset="2"/>
              </a:rPr>
              <a:t> (</a:t>
            </a:r>
            <a:r>
              <a:rPr lang="en-GB" sz="2600" b="1" i="1" dirty="0">
                <a:sym typeface="Wingdings" pitchFamily="2" charset="2"/>
              </a:rPr>
              <a:t>2300 days ends</a:t>
            </a:r>
            <a:r>
              <a:rPr lang="en-GB" sz="2600" b="1" dirty="0">
                <a:sym typeface="Wingdings" pitchFamily="2" charset="2"/>
              </a:rPr>
              <a:t>)</a:t>
            </a:r>
            <a:r>
              <a:rPr lang="en-GB" sz="2600" b="1" dirty="0">
                <a:solidFill>
                  <a:srgbClr val="0070C0"/>
                </a:solidFill>
                <a:sym typeface="Wingdings" pitchFamily="2" charset="2"/>
              </a:rPr>
              <a:t>Cleansing of the Sanctuary/ Judgment of The Saints</a:t>
            </a:r>
            <a:r>
              <a:rPr lang="en-GB" sz="2600" b="1" dirty="0">
                <a:sym typeface="Wingdings" pitchFamily="2" charset="2"/>
              </a:rPr>
              <a:t></a:t>
            </a:r>
            <a:r>
              <a:rPr lang="en-GB" sz="2600" b="1" dirty="0"/>
              <a:t> Coming Kingdom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7D3DA1-F036-A57D-3E96-427BE193CBED}"/>
              </a:ext>
            </a:extLst>
          </p:cNvPr>
          <p:cNvSpPr txBox="1"/>
          <p:nvPr/>
        </p:nvSpPr>
        <p:spPr>
          <a:xfrm>
            <a:off x="690880" y="14020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99332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76B5B-EFB8-5C67-7A9D-F917D5418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87FEE-D81B-E01B-F8DB-BB57514A6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272" y="347472"/>
            <a:ext cx="10173208" cy="1033272"/>
          </a:xfrm>
        </p:spPr>
        <p:txBody>
          <a:bodyPr>
            <a:normAutofit/>
          </a:bodyPr>
          <a:lstStyle/>
          <a:p>
            <a:r>
              <a:rPr lang="en-GB" sz="4400" dirty="0"/>
              <a:t>JUDGMENT BEFORE JESUS 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D232B-8FC9-559C-D10B-1C370AFA77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96720"/>
            <a:ext cx="12191999" cy="5161280"/>
          </a:xfrm>
        </p:spPr>
        <p:txBody>
          <a:bodyPr>
            <a:normAutofit/>
          </a:bodyPr>
          <a:lstStyle/>
          <a:p>
            <a:r>
              <a:rPr lang="en-GB" sz="2600" dirty="0"/>
              <a:t>In the </a:t>
            </a:r>
            <a:r>
              <a:rPr lang="en-GB" sz="2600" b="1" dirty="0">
                <a:solidFill>
                  <a:srgbClr val="0070C0"/>
                </a:solidFill>
              </a:rPr>
              <a:t>Book of Revelation</a:t>
            </a:r>
            <a:r>
              <a:rPr lang="en-GB" sz="2600" dirty="0"/>
              <a:t>, God reveals </a:t>
            </a:r>
            <a:r>
              <a:rPr lang="en-GB" sz="2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even more insight </a:t>
            </a:r>
            <a:r>
              <a:rPr lang="en-GB" sz="2600" dirty="0"/>
              <a:t>to the Prophet John, who builds upon and fills in </a:t>
            </a:r>
            <a:r>
              <a:rPr lang="en-GB" sz="2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additional details </a:t>
            </a:r>
            <a:r>
              <a:rPr lang="en-GB" sz="2600" dirty="0"/>
              <a:t>not seen in Daniel, regarding this Judgment.</a:t>
            </a:r>
          </a:p>
          <a:p>
            <a:r>
              <a:rPr lang="en-GB" sz="2600" b="1" dirty="0"/>
              <a:t>For the next few slides, we will notice John the </a:t>
            </a:r>
            <a:r>
              <a:rPr lang="en-GB" sz="2600" b="1" dirty="0" err="1"/>
              <a:t>Revelator’s</a:t>
            </a:r>
            <a:r>
              <a:rPr lang="en-GB" sz="2600" b="1" dirty="0"/>
              <a:t> additional details.</a:t>
            </a:r>
          </a:p>
          <a:p>
            <a:r>
              <a:rPr lang="en-GB" sz="2600" b="1" dirty="0"/>
              <a:t>Daniel 7 </a:t>
            </a:r>
            <a:r>
              <a:rPr lang="en-GB" sz="2600" dirty="0"/>
              <a:t>shows us </a:t>
            </a:r>
            <a:r>
              <a:rPr lang="en-GB" sz="2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4 beasts </a:t>
            </a:r>
            <a:r>
              <a:rPr lang="en-GB" sz="2600" dirty="0"/>
              <a:t>which eventually lead into the little horn</a:t>
            </a:r>
            <a:r>
              <a:rPr lang="en-GB" sz="2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, Revelation 13 </a:t>
            </a:r>
            <a:r>
              <a:rPr lang="en-GB" sz="2600" dirty="0"/>
              <a:t>shows us the little horn revealed as 1 beast, with the </a:t>
            </a:r>
            <a:r>
              <a:rPr lang="en-GB" sz="2600" b="1" u="sng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characteristics</a:t>
            </a:r>
            <a:r>
              <a:rPr lang="en-GB" sz="2600" dirty="0"/>
              <a:t> of the 4 beasts of Daniel 7. </a:t>
            </a:r>
          </a:p>
          <a:p>
            <a:r>
              <a:rPr lang="en-GB" sz="2600" b="1" dirty="0"/>
              <a:t>Daniel 7:8,20, 21,25 </a:t>
            </a:r>
            <a:r>
              <a:rPr lang="en-GB" sz="2600" b="1" dirty="0">
                <a:sym typeface="Wingdings" pitchFamily="2" charset="2"/>
              </a:rPr>
              <a:t> Revelation 13:5-7  Daniel 8:24-25 </a:t>
            </a:r>
            <a:endParaRPr lang="en-GB" sz="26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BC69C6-8722-338E-2426-CA69F205F619}"/>
              </a:ext>
            </a:extLst>
          </p:cNvPr>
          <p:cNvSpPr txBox="1"/>
          <p:nvPr/>
        </p:nvSpPr>
        <p:spPr>
          <a:xfrm>
            <a:off x="690880" y="14020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95612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EBA63-E85F-9896-1D1A-46FB107C4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4AE9F-58F5-2268-F8E3-A317A7F0A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272" y="347472"/>
            <a:ext cx="10173208" cy="1033272"/>
          </a:xfrm>
        </p:spPr>
        <p:txBody>
          <a:bodyPr>
            <a:normAutofit/>
          </a:bodyPr>
          <a:lstStyle/>
          <a:p>
            <a:r>
              <a:rPr lang="en-GB" sz="4400" dirty="0"/>
              <a:t>JUDGMENT BEFORE JESUS 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2577E7-7876-0391-E82D-BC515072EC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96720"/>
            <a:ext cx="12191999" cy="5161280"/>
          </a:xfrm>
        </p:spPr>
        <p:txBody>
          <a:bodyPr>
            <a:normAutofit/>
          </a:bodyPr>
          <a:lstStyle/>
          <a:p>
            <a:r>
              <a:rPr lang="en-GB" sz="2600" dirty="0"/>
              <a:t>In the Book of Revelation, the little horn (the beast), is also called </a:t>
            </a:r>
            <a:r>
              <a:rPr lang="en-GB" sz="2600" b="1" u="sng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a Harlot </a:t>
            </a:r>
            <a:r>
              <a:rPr lang="en-GB" sz="2600" dirty="0"/>
              <a:t>by John. Notice the same </a:t>
            </a:r>
            <a:r>
              <a:rPr lang="en-GB" sz="2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persecuting</a:t>
            </a:r>
            <a:r>
              <a:rPr lang="en-GB" sz="2600" dirty="0"/>
              <a:t> characteristics- </a:t>
            </a:r>
            <a:r>
              <a:rPr lang="en-GB" sz="2600" b="1" dirty="0"/>
              <a:t>Revelation 17:1,6</a:t>
            </a:r>
          </a:p>
          <a:p>
            <a:r>
              <a:rPr lang="en-GB" sz="2600" dirty="0"/>
              <a:t>Notice that John refers to the Second Coming as </a:t>
            </a:r>
            <a:r>
              <a:rPr lang="en-GB" sz="2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a Great Harvest </a:t>
            </a:r>
            <a:r>
              <a:rPr lang="en-GB" sz="2600" dirty="0"/>
              <a:t>(</a:t>
            </a:r>
            <a:r>
              <a:rPr lang="en-GB" sz="2600" i="1" dirty="0">
                <a:solidFill>
                  <a:srgbClr val="0070C0"/>
                </a:solidFill>
              </a:rPr>
              <a:t>feast of Harvest/Tabernacles— takes place after the Day of Atonement/Cleansing of the Sanctuary/The Judgment</a:t>
            </a:r>
            <a:r>
              <a:rPr lang="en-GB" sz="2600" dirty="0"/>
              <a:t>). </a:t>
            </a:r>
            <a:r>
              <a:rPr lang="en-GB" sz="2600" b="1" dirty="0"/>
              <a:t>Revelation 14:14-15; Leviticus 23:33-34,39; Deut.16:13</a:t>
            </a:r>
          </a:p>
          <a:p>
            <a:r>
              <a:rPr lang="en-GB" sz="2600" dirty="0"/>
              <a:t>What important </a:t>
            </a:r>
            <a:r>
              <a:rPr lang="en-GB" sz="2600" b="1" dirty="0"/>
              <a:t>3-fold message </a:t>
            </a:r>
            <a:r>
              <a:rPr lang="en-GB" sz="2600" dirty="0"/>
              <a:t>do we see taking place in </a:t>
            </a:r>
            <a:r>
              <a:rPr lang="en-GB" sz="2600" b="1" dirty="0"/>
              <a:t>Revelation 14 </a:t>
            </a:r>
            <a:r>
              <a:rPr lang="en-GB" sz="2600" b="1" dirty="0">
                <a:solidFill>
                  <a:srgbClr val="0070C0"/>
                </a:solidFill>
              </a:rPr>
              <a:t>before</a:t>
            </a:r>
            <a:r>
              <a:rPr lang="en-GB" sz="2600" dirty="0"/>
              <a:t> this Great Harvest takes place?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7996DE-9D69-9E92-8A9A-B3A49A7F0498}"/>
              </a:ext>
            </a:extLst>
          </p:cNvPr>
          <p:cNvSpPr txBox="1"/>
          <p:nvPr/>
        </p:nvSpPr>
        <p:spPr>
          <a:xfrm>
            <a:off x="690880" y="14020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6391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FAFBFD-442C-C5CA-09EA-F22B22A71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94108-7210-218A-BECF-B16B02685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272" y="347472"/>
            <a:ext cx="10173208" cy="1033272"/>
          </a:xfrm>
        </p:spPr>
        <p:txBody>
          <a:bodyPr>
            <a:normAutofit/>
          </a:bodyPr>
          <a:lstStyle/>
          <a:p>
            <a:r>
              <a:rPr lang="en-GB" sz="4400" dirty="0"/>
              <a:t>JUDGMENT BEFORE JESUS 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9F6989-2A25-8377-8B27-00100BFC1F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96720"/>
            <a:ext cx="12191999" cy="5161280"/>
          </a:xfrm>
        </p:spPr>
        <p:txBody>
          <a:bodyPr>
            <a:normAutofit fontScale="92500" lnSpcReduction="10000"/>
          </a:bodyPr>
          <a:lstStyle/>
          <a:p>
            <a:r>
              <a:rPr lang="en-GB" sz="2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The Three Angel’s Messages </a:t>
            </a:r>
            <a:r>
              <a:rPr lang="en-GB" sz="2600" dirty="0"/>
              <a:t>take place just before the Second Coming.</a:t>
            </a:r>
          </a:p>
          <a:p>
            <a:r>
              <a:rPr lang="en-GB" sz="2600" dirty="0"/>
              <a:t>These Messages, highlight the fact that the Judgment </a:t>
            </a:r>
            <a:r>
              <a:rPr lang="en-GB" sz="2600" b="1" u="sng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HAS</a:t>
            </a:r>
            <a:r>
              <a:rPr lang="en-GB" sz="2600" dirty="0"/>
              <a:t> come and therefore God’s people should be “</a:t>
            </a:r>
            <a:r>
              <a:rPr lang="en-GB" sz="2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preparing to meet their Maker</a:t>
            </a:r>
            <a:r>
              <a:rPr lang="en-GB" sz="2600" dirty="0"/>
              <a:t>”. </a:t>
            </a:r>
            <a:r>
              <a:rPr lang="en-GB" sz="2600" b="1" dirty="0"/>
              <a:t>Revelation 14:6-7</a:t>
            </a:r>
          </a:p>
          <a:p>
            <a:r>
              <a:rPr lang="en-GB" sz="2600" dirty="0"/>
              <a:t>In other words, at some point in </a:t>
            </a:r>
            <a:r>
              <a:rPr lang="en-GB" sz="2600" b="1" u="sng" dirty="0">
                <a:solidFill>
                  <a:srgbClr val="0070C0"/>
                </a:solidFill>
              </a:rPr>
              <a:t>prophetic time</a:t>
            </a:r>
            <a:r>
              <a:rPr lang="en-GB" sz="2600" dirty="0"/>
              <a:t>, </a:t>
            </a:r>
            <a:r>
              <a:rPr lang="en-GB" sz="2600" b="1" u="sng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AFTER</a:t>
            </a:r>
            <a:r>
              <a:rPr lang="en-GB" sz="2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the deadly wound of the little horn Rome, but </a:t>
            </a:r>
            <a:r>
              <a:rPr lang="en-GB" sz="2600" b="1" u="sng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BEFORE </a:t>
            </a:r>
            <a:r>
              <a:rPr lang="en-GB" sz="2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the Second Coming of Christ</a:t>
            </a:r>
            <a:r>
              <a:rPr lang="en-GB" sz="2600" dirty="0"/>
              <a:t>, there would be </a:t>
            </a:r>
            <a:r>
              <a:rPr lang="en-GB" sz="2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a message</a:t>
            </a:r>
            <a:r>
              <a:rPr lang="en-GB" sz="2600" dirty="0"/>
              <a:t> that would be preached by </a:t>
            </a:r>
            <a:r>
              <a:rPr lang="en-GB" sz="2600" b="1" dirty="0"/>
              <a:t>a particular group of people</a:t>
            </a:r>
            <a:r>
              <a:rPr lang="en-GB" sz="2600" dirty="0"/>
              <a:t>, </a:t>
            </a:r>
            <a:r>
              <a:rPr lang="en-GB" sz="2600" b="1" dirty="0">
                <a:solidFill>
                  <a:srgbClr val="0070C0"/>
                </a:solidFill>
              </a:rPr>
              <a:t>to every kindred, nation, tongue and people</a:t>
            </a:r>
            <a:r>
              <a:rPr lang="en-GB" sz="2600" dirty="0"/>
              <a:t>, warning the world that </a:t>
            </a:r>
            <a:r>
              <a:rPr lang="en-GB" sz="2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the period of Judgment </a:t>
            </a:r>
            <a:r>
              <a:rPr lang="en-GB" sz="2600" dirty="0"/>
              <a:t>foretold by the Prophets of old, </a:t>
            </a:r>
            <a:r>
              <a:rPr lang="en-GB" sz="2600" b="1" dirty="0"/>
              <a:t>had indeed finally come— </a:t>
            </a:r>
            <a:r>
              <a:rPr lang="en-GB" sz="2600" b="1" dirty="0">
                <a:solidFill>
                  <a:srgbClr val="0070C0"/>
                </a:solidFill>
              </a:rPr>
              <a:t>The Day of Atonement had begun— </a:t>
            </a:r>
            <a:r>
              <a:rPr lang="en-GB" sz="26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The Cleansing of the Sanctuary above</a:t>
            </a:r>
            <a:r>
              <a:rPr lang="en-GB" sz="2600" b="1" dirty="0">
                <a:solidFill>
                  <a:srgbClr val="0070C0"/>
                </a:solidFill>
              </a:rPr>
              <a:t>.</a:t>
            </a:r>
            <a:endParaRPr lang="en-GB" sz="2600" dirty="0"/>
          </a:p>
          <a:p>
            <a:r>
              <a:rPr lang="en-GB" sz="2600" dirty="0"/>
              <a:t>In their time, </a:t>
            </a:r>
            <a:r>
              <a:rPr lang="en-GB" sz="2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the Judgement would be </a:t>
            </a:r>
            <a:r>
              <a:rPr lang="en-GB" sz="2600" b="1" dirty="0">
                <a:solidFill>
                  <a:srgbClr val="0070C0"/>
                </a:solidFill>
              </a:rPr>
              <a:t>a present reality</a:t>
            </a:r>
            <a:r>
              <a:rPr lang="en-GB" sz="2600" dirty="0"/>
              <a:t>, and no longer a future event as it was in the days of Daniel or John.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CBD572-DCC9-3030-D5F9-0E950544C8F4}"/>
              </a:ext>
            </a:extLst>
          </p:cNvPr>
          <p:cNvSpPr txBox="1"/>
          <p:nvPr/>
        </p:nvSpPr>
        <p:spPr>
          <a:xfrm>
            <a:off x="690880" y="14020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90706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18376B-3A2B-5BEB-7BFD-DB1989C50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2C03B-15F4-C102-3939-7D65FE8E0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272" y="347472"/>
            <a:ext cx="10173208" cy="1033272"/>
          </a:xfrm>
        </p:spPr>
        <p:txBody>
          <a:bodyPr>
            <a:normAutofit/>
          </a:bodyPr>
          <a:lstStyle/>
          <a:p>
            <a:r>
              <a:rPr lang="en-GB" sz="4400" dirty="0"/>
              <a:t>JUDGMENT BEFORE JESUS 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A47872-7A96-B780-3E51-1DCC62FE03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96720"/>
            <a:ext cx="12191999" cy="5161280"/>
          </a:xfrm>
        </p:spPr>
        <p:txBody>
          <a:bodyPr>
            <a:normAutofit/>
          </a:bodyPr>
          <a:lstStyle/>
          <a:p>
            <a:r>
              <a:rPr lang="en-GB" sz="2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The Three Angel’s Messages, </a:t>
            </a:r>
            <a:r>
              <a:rPr lang="en-GB" sz="2600" dirty="0"/>
              <a:t>could not have been preached at any other time in history. </a:t>
            </a:r>
            <a:r>
              <a:rPr lang="en-GB" sz="2600" b="1" dirty="0"/>
              <a:t>It had to be preached only during the time of the Judgment, </a:t>
            </a:r>
            <a:r>
              <a:rPr lang="en-GB" sz="2600" dirty="0"/>
              <a:t>for only then could it be said, </a:t>
            </a:r>
            <a:r>
              <a:rPr lang="en-GB" sz="2600" b="1" dirty="0"/>
              <a:t>“</a:t>
            </a:r>
            <a:r>
              <a:rPr lang="en-GB" sz="2600" b="1" dirty="0">
                <a:solidFill>
                  <a:srgbClr val="0070C0"/>
                </a:solidFill>
              </a:rPr>
              <a:t>the hour of His Judgment </a:t>
            </a:r>
            <a:r>
              <a:rPr lang="en-GB" sz="2600" b="1" u="sng" dirty="0">
                <a:solidFill>
                  <a:srgbClr val="0070C0"/>
                </a:solidFill>
              </a:rPr>
              <a:t>IS</a:t>
            </a:r>
            <a:r>
              <a:rPr lang="en-GB" sz="2600" b="1" dirty="0">
                <a:solidFill>
                  <a:srgbClr val="0070C0"/>
                </a:solidFill>
              </a:rPr>
              <a:t> come</a:t>
            </a:r>
            <a:r>
              <a:rPr lang="en-GB" sz="2600" dirty="0"/>
              <a:t>.”</a:t>
            </a:r>
          </a:p>
          <a:p>
            <a:r>
              <a:rPr lang="en-GB" sz="2600" dirty="0"/>
              <a:t>Judgment begins with the house of God first, </a:t>
            </a:r>
            <a:r>
              <a:rPr lang="en-GB" sz="2600" b="1" dirty="0"/>
              <a:t>1 Peter 4:17</a:t>
            </a:r>
            <a:r>
              <a:rPr lang="en-GB" sz="2600" dirty="0"/>
              <a:t>, and it is only when that Judgment of God’s Church has taken place, then shall Christ come for His Bride—</a:t>
            </a:r>
            <a:r>
              <a:rPr lang="en-GB" sz="2600" i="1" dirty="0"/>
              <a:t> </a:t>
            </a:r>
            <a:r>
              <a:rPr lang="en-GB" sz="2600" b="1" i="1" dirty="0">
                <a:solidFill>
                  <a:srgbClr val="0070C0"/>
                </a:solidFill>
              </a:rPr>
              <a:t>only </a:t>
            </a:r>
            <a:r>
              <a:rPr lang="en-GB" sz="2600" b="1" i="1" u="sng" dirty="0">
                <a:solidFill>
                  <a:srgbClr val="0070C0"/>
                </a:solidFill>
              </a:rPr>
              <a:t>after</a:t>
            </a:r>
            <a:r>
              <a:rPr lang="en-GB" sz="2600" b="1" i="1" dirty="0">
                <a:solidFill>
                  <a:srgbClr val="0070C0"/>
                </a:solidFill>
              </a:rPr>
              <a:t> the Judgment, could the “harvest of the earth be ripe</a:t>
            </a:r>
            <a:r>
              <a:rPr lang="en-GB" sz="2600" i="1" dirty="0"/>
              <a:t>.</a:t>
            </a:r>
            <a:r>
              <a:rPr lang="en-GB" sz="2600" i="1" dirty="0">
                <a:solidFill>
                  <a:srgbClr val="0070C0"/>
                </a:solidFill>
              </a:rPr>
              <a:t>”</a:t>
            </a:r>
          </a:p>
          <a:p>
            <a:r>
              <a:rPr lang="en-GB" sz="2600" b="1" dirty="0"/>
              <a:t>Leviticus 21:14- </a:t>
            </a:r>
            <a:r>
              <a:rPr lang="en-GB" sz="2600" b="1" i="1" dirty="0">
                <a:solidFill>
                  <a:srgbClr val="0070C0"/>
                </a:solidFill>
              </a:rPr>
              <a:t>The Priest only marries a Virgin, not a Harlot.</a:t>
            </a:r>
            <a:endParaRPr lang="en-GB" sz="2600" i="1" dirty="0">
              <a:solidFill>
                <a:srgbClr val="0070C0"/>
              </a:solidFill>
            </a:endParaRPr>
          </a:p>
          <a:p>
            <a:r>
              <a:rPr lang="en-GB" sz="2600" dirty="0"/>
              <a:t>These three angel’s messages, prepare all who </a:t>
            </a:r>
            <a:r>
              <a:rPr lang="en-GB" sz="2600" b="1" dirty="0">
                <a:solidFill>
                  <a:srgbClr val="0070C0"/>
                </a:solidFill>
              </a:rPr>
              <a:t>accept them by faith as the everlasting gospel</a:t>
            </a:r>
            <a:r>
              <a:rPr lang="en-GB" sz="2600" dirty="0"/>
              <a:t>, </a:t>
            </a:r>
            <a:r>
              <a:rPr lang="en-GB" sz="2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TO STAND </a:t>
            </a:r>
            <a:r>
              <a:rPr lang="en-GB" sz="2600" dirty="0"/>
              <a:t>in the Day of Christ’s Glorious return.</a:t>
            </a:r>
            <a:endParaRPr lang="en-GB" sz="2600" dirty="0">
              <a:solidFill>
                <a:srgbClr val="0070C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EDD009-3D57-E301-B47D-9109034D6B8C}"/>
              </a:ext>
            </a:extLst>
          </p:cNvPr>
          <p:cNvSpPr txBox="1"/>
          <p:nvPr/>
        </p:nvSpPr>
        <p:spPr>
          <a:xfrm>
            <a:off x="690880" y="14020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3633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DB657-ABBF-3410-E164-E25F90A99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6DD5D-1EDA-D078-27ED-8375A22F3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272" y="347472"/>
            <a:ext cx="10173208" cy="1033272"/>
          </a:xfrm>
        </p:spPr>
        <p:txBody>
          <a:bodyPr>
            <a:normAutofit/>
          </a:bodyPr>
          <a:lstStyle/>
          <a:p>
            <a:r>
              <a:rPr lang="en-GB" sz="4400" dirty="0"/>
              <a:t>THE ENTIRE PICTURE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0584B-0210-3482-89A8-7CE43AE5D9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96720"/>
            <a:ext cx="12191999" cy="5161280"/>
          </a:xfrm>
        </p:spPr>
        <p:txBody>
          <a:bodyPr>
            <a:normAutofit/>
          </a:bodyPr>
          <a:lstStyle/>
          <a:p>
            <a:r>
              <a:rPr lang="en-GB" sz="3600" b="1" dirty="0"/>
              <a:t>Babylon </a:t>
            </a:r>
            <a:r>
              <a:rPr lang="en-GB" sz="3600" b="1" dirty="0">
                <a:sym typeface="Wingdings" pitchFamily="2" charset="2"/>
              </a:rPr>
              <a:t> </a:t>
            </a:r>
            <a:r>
              <a:rPr lang="en-GB" sz="3600" b="1" dirty="0"/>
              <a:t>Medo-Persia </a:t>
            </a:r>
            <a:r>
              <a:rPr lang="en-GB" sz="3600" b="1" dirty="0">
                <a:sym typeface="Wingdings" pitchFamily="2" charset="2"/>
              </a:rPr>
              <a:t></a:t>
            </a:r>
            <a:r>
              <a:rPr lang="en-GB" sz="3600" b="1" dirty="0"/>
              <a:t> Greece</a:t>
            </a:r>
            <a:r>
              <a:rPr lang="en-GB" sz="3600" b="1" dirty="0">
                <a:sym typeface="Wingdings" pitchFamily="2" charset="2"/>
              </a:rPr>
              <a:t> </a:t>
            </a:r>
            <a:r>
              <a:rPr lang="en-GB" sz="3600" b="1" dirty="0"/>
              <a:t>Rome</a:t>
            </a:r>
            <a:r>
              <a:rPr lang="en-GB" sz="3600" b="1" dirty="0">
                <a:sym typeface="Wingdings" pitchFamily="2" charset="2"/>
              </a:rPr>
              <a:t> Divided Rome Little Horn Rome </a:t>
            </a:r>
            <a:r>
              <a:rPr lang="en-GB" sz="3600" b="1" dirty="0">
                <a:solidFill>
                  <a:srgbClr val="00B050"/>
                </a:solidFill>
                <a:sym typeface="Wingdings" pitchFamily="2" charset="2"/>
              </a:rPr>
              <a:t>Judgment of the Church/Cleansing of the Sanctuary (the 3 A.M preached)</a:t>
            </a:r>
            <a:r>
              <a:rPr lang="en-GB" sz="3600" b="1" dirty="0">
                <a:sym typeface="Wingdings" pitchFamily="2" charset="2"/>
              </a:rPr>
              <a:t></a:t>
            </a:r>
            <a:r>
              <a:rPr lang="en-GB" sz="3600" b="1" dirty="0"/>
              <a:t> </a:t>
            </a:r>
            <a:r>
              <a:rPr lang="en-GB" sz="3600" b="1" dirty="0">
                <a:solidFill>
                  <a:srgbClr val="0070C0"/>
                </a:solidFill>
              </a:rPr>
              <a:t>Coming Kingdom [2</a:t>
            </a:r>
            <a:r>
              <a:rPr lang="en-GB" sz="3600" b="1" baseline="30000" dirty="0">
                <a:solidFill>
                  <a:srgbClr val="0070C0"/>
                </a:solidFill>
              </a:rPr>
              <a:t>nd</a:t>
            </a:r>
            <a:r>
              <a:rPr lang="en-GB" sz="3600" b="1" dirty="0">
                <a:solidFill>
                  <a:srgbClr val="0070C0"/>
                </a:solidFill>
              </a:rPr>
              <a:t> Coming]</a:t>
            </a:r>
            <a:r>
              <a:rPr lang="en-GB" sz="3600" b="1" dirty="0">
                <a:sym typeface="Wingdings" pitchFamily="2" charset="2"/>
              </a:rPr>
              <a:t> </a:t>
            </a:r>
            <a:r>
              <a:rPr lang="en-GB" sz="3600" b="1" i="1" dirty="0">
                <a:sym typeface="Wingdings" pitchFamily="2" charset="2"/>
              </a:rPr>
              <a:t>Millenium Judgment of the Wicked &amp; Hell fire New Heavens &amp; New Earth</a:t>
            </a:r>
            <a:endParaRPr lang="en-GB" sz="3600" b="1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7DE0C2-0D39-6B44-A1D5-175D28888D7B}"/>
              </a:ext>
            </a:extLst>
          </p:cNvPr>
          <p:cNvSpPr txBox="1"/>
          <p:nvPr/>
        </p:nvSpPr>
        <p:spPr>
          <a:xfrm>
            <a:off x="690880" y="14020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965961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3C6F39-7DCF-97B7-DAA3-A101A0173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7A3B0-D5F3-1460-D705-D6BBB11ED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272" y="347472"/>
            <a:ext cx="10173208" cy="1033272"/>
          </a:xfrm>
        </p:spPr>
        <p:txBody>
          <a:bodyPr>
            <a:normAutofit/>
          </a:bodyPr>
          <a:lstStyle/>
          <a:p>
            <a:r>
              <a:rPr lang="en-GB" sz="4400" dirty="0"/>
              <a:t>IN CLOSING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A6DAD2-CCDA-DE98-576F-23F19ACDD6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96720"/>
            <a:ext cx="12191999" cy="5161280"/>
          </a:xfrm>
        </p:spPr>
        <p:txBody>
          <a:bodyPr>
            <a:normAutofit/>
          </a:bodyPr>
          <a:lstStyle/>
          <a:p>
            <a:r>
              <a:rPr lang="en-GB" sz="2800" dirty="0"/>
              <a:t>My Question to you in closing is this?</a:t>
            </a:r>
          </a:p>
          <a:p>
            <a:r>
              <a:rPr lang="en-GB" sz="2800" dirty="0"/>
              <a:t>Does a Judgment occur </a:t>
            </a:r>
            <a:r>
              <a:rPr lang="en-GB" sz="28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before</a:t>
            </a:r>
            <a:r>
              <a:rPr lang="en-GB" sz="2800" dirty="0"/>
              <a:t> the 2</a:t>
            </a:r>
            <a:r>
              <a:rPr lang="en-GB" sz="2800" baseline="30000" dirty="0"/>
              <a:t>nd</a:t>
            </a:r>
            <a:r>
              <a:rPr lang="en-GB" sz="2800" dirty="0"/>
              <a:t> Coming or have we believed a lie?</a:t>
            </a:r>
          </a:p>
          <a:p>
            <a:r>
              <a:rPr lang="en-GB" sz="2800" dirty="0"/>
              <a:t>“For we did not follow </a:t>
            </a:r>
            <a:r>
              <a:rPr lang="en-GB" sz="2800" b="1" dirty="0">
                <a:solidFill>
                  <a:srgbClr val="0070C0"/>
                </a:solidFill>
              </a:rPr>
              <a:t>cleverly devised myths </a:t>
            </a:r>
            <a:r>
              <a:rPr lang="en-GB" sz="2800" dirty="0"/>
              <a:t>when we made known to you the power and coming of our Lord Jesus Christ.” </a:t>
            </a:r>
            <a:r>
              <a:rPr lang="en-GB" sz="2800" b="1" dirty="0"/>
              <a:t>1 Peter 1:16</a:t>
            </a:r>
          </a:p>
          <a:p>
            <a:r>
              <a:rPr lang="en-GB" sz="2800" dirty="0"/>
              <a:t>“For </a:t>
            </a:r>
            <a:r>
              <a:rPr lang="en-GB" sz="2800" b="1" dirty="0">
                <a:solidFill>
                  <a:srgbClr val="0070C0"/>
                </a:solidFill>
              </a:rPr>
              <a:t>the time is coming when people will not endure sound teaching </a:t>
            </a:r>
            <a:r>
              <a:rPr lang="en-GB" sz="2800" dirty="0"/>
              <a:t>but having itching ears they will accumulate for themselves teachers to suit their own passions, and </a:t>
            </a:r>
            <a:r>
              <a:rPr lang="en-GB" sz="2800" b="1" dirty="0">
                <a:solidFill>
                  <a:srgbClr val="0070C0"/>
                </a:solidFill>
              </a:rPr>
              <a:t>will turn away from listening to the truth and wander off into myths</a:t>
            </a:r>
            <a:r>
              <a:rPr lang="en-GB" sz="2800" dirty="0"/>
              <a:t>.” </a:t>
            </a:r>
            <a:r>
              <a:rPr lang="en-GB" sz="2800" b="1" dirty="0"/>
              <a:t>2 Timothy 4:1</a:t>
            </a:r>
            <a:endParaRPr lang="en-GB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384ACE-BF2B-AC91-2AB5-6A5EB42E0F3D}"/>
              </a:ext>
            </a:extLst>
          </p:cNvPr>
          <p:cNvSpPr txBox="1"/>
          <p:nvPr/>
        </p:nvSpPr>
        <p:spPr>
          <a:xfrm>
            <a:off x="690880" y="14020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47301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4A57B-AA60-C729-3CCD-8E663E93D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EF3C2-0054-C970-1AFE-385DCB255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272" y="347472"/>
            <a:ext cx="10173208" cy="1033272"/>
          </a:xfrm>
        </p:spPr>
        <p:txBody>
          <a:bodyPr>
            <a:normAutofit/>
          </a:bodyPr>
          <a:lstStyle/>
          <a:p>
            <a:r>
              <a:rPr lang="en-GB" sz="4400" dirty="0"/>
              <a:t>IN CLOSING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CEC1E4-174D-9763-09C4-391350519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71412"/>
            <a:ext cx="12191999" cy="5086587"/>
          </a:xfrm>
        </p:spPr>
        <p:txBody>
          <a:bodyPr>
            <a:normAutofit fontScale="92500"/>
          </a:bodyPr>
          <a:lstStyle/>
          <a:p>
            <a:r>
              <a:rPr lang="en-GB" sz="2000" dirty="0"/>
              <a:t>“Several books were before Him, and upon the covers of each was written in letters of gold, which seemed like a burning flame of fire, “</a:t>
            </a:r>
            <a:r>
              <a:rPr lang="en-GB" sz="2000" b="1" dirty="0">
                <a:solidFill>
                  <a:srgbClr val="0070C0"/>
                </a:solidFill>
              </a:rPr>
              <a:t>Ledger of Heaven</a:t>
            </a:r>
            <a:r>
              <a:rPr lang="en-GB" sz="2000" dirty="0"/>
              <a:t>.” One of these books containing the names of </a:t>
            </a:r>
            <a:r>
              <a:rPr lang="en-GB" sz="2000" b="1" u="sng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those who claimed to believe the truth</a:t>
            </a:r>
            <a:r>
              <a:rPr lang="en-GB" sz="2000" u="sng" dirty="0"/>
              <a:t> </a:t>
            </a:r>
            <a:r>
              <a:rPr lang="en-GB" sz="2000" dirty="0"/>
              <a:t>was then opened. Immediately I lost sight of the countless millions about the throne, and </a:t>
            </a:r>
            <a:r>
              <a:rPr lang="en-GB" sz="2000" b="1" dirty="0">
                <a:solidFill>
                  <a:srgbClr val="0070C0"/>
                </a:solidFill>
              </a:rPr>
              <a:t>only those who were </a:t>
            </a:r>
            <a:r>
              <a:rPr lang="en-GB" sz="2000" b="1" u="sng" dirty="0">
                <a:solidFill>
                  <a:srgbClr val="0070C0"/>
                </a:solidFill>
              </a:rPr>
              <a:t>professedly children of the light and of the truth </a:t>
            </a:r>
            <a:r>
              <a:rPr lang="en-GB" sz="2000" b="1" dirty="0">
                <a:solidFill>
                  <a:srgbClr val="0070C0"/>
                </a:solidFill>
              </a:rPr>
              <a:t>engaged my attention</a:t>
            </a:r>
            <a:r>
              <a:rPr lang="en-GB" sz="2000" dirty="0"/>
              <a:t>….</a:t>
            </a:r>
          </a:p>
          <a:p>
            <a:r>
              <a:rPr lang="en-GB" sz="2000" dirty="0"/>
              <a:t>Another book was opened, wherein were recorded </a:t>
            </a:r>
            <a:r>
              <a:rPr lang="en-GB" sz="2000" b="1" u="sng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the </a:t>
            </a:r>
            <a:r>
              <a:rPr lang="en-GB" sz="2000" b="1" i="1" u="sng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sins</a:t>
            </a:r>
            <a:r>
              <a:rPr lang="en-GB" sz="2000" b="1" u="sng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of those who professed the truth</a:t>
            </a:r>
            <a:r>
              <a:rPr lang="en-GB" sz="2000" dirty="0"/>
              <a:t>… As I beheld, I was filled with inexpressible anguish, and exclaimed, Who can be saved? </a:t>
            </a:r>
            <a:r>
              <a:rPr lang="en-GB" sz="20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who will stand justified before God</a:t>
            </a:r>
            <a:r>
              <a:rPr lang="en-GB" sz="2000" dirty="0"/>
              <a:t>? whose robes are spotless? who are faultless in the sight of a pure and holy God?...</a:t>
            </a:r>
          </a:p>
          <a:p>
            <a:r>
              <a:rPr lang="en-GB" sz="2000" b="1" u="sng" dirty="0">
                <a:solidFill>
                  <a:srgbClr val="0070C0"/>
                </a:solidFill>
              </a:rPr>
              <a:t>The names of all who professed the truth were mentioned</a:t>
            </a:r>
            <a:r>
              <a:rPr lang="en-GB" sz="2000" dirty="0"/>
              <a:t>. Some were reproved for their unbelief, others for having been slothful servants. They allowed others to do the work in the Master's vineyard, and to bear the heaviest responsibilities, </a:t>
            </a:r>
            <a:r>
              <a:rPr lang="en-GB" sz="2000" b="1" dirty="0">
                <a:solidFill>
                  <a:srgbClr val="0070C0"/>
                </a:solidFill>
              </a:rPr>
              <a:t>while they were selfishly serving their own temporal interests….</a:t>
            </a:r>
          </a:p>
          <a:p>
            <a:r>
              <a:rPr lang="en-GB" sz="2000" b="1" dirty="0"/>
              <a:t>The Judgment pg. 41</a:t>
            </a:r>
          </a:p>
          <a:p>
            <a:endParaRPr lang="en-GB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F312CD-39AE-D054-6EB8-FC5CEBAF7FDF}"/>
              </a:ext>
            </a:extLst>
          </p:cNvPr>
          <p:cNvSpPr txBox="1"/>
          <p:nvPr/>
        </p:nvSpPr>
        <p:spPr>
          <a:xfrm>
            <a:off x="690880" y="14020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8351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D029C-5D38-118E-BC92-DA29D84C1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8800" dirty="0"/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EC9A4-01C0-3734-36A5-201C2677C0D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62560" y="3312160"/>
            <a:ext cx="284709" cy="402716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4" name="Picture 3" descr="A bird flying in the air&#10;&#10;AI-generated content may be incorrect.">
            <a:extLst>
              <a:ext uri="{FF2B5EF4-FFF2-40B4-BE49-F238E27FC236}">
                <a16:creationId xmlns:a16="http://schemas.microsoft.com/office/drawing/2014/main" id="{2EE874BC-92BE-D209-357F-63955A366E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495280" y="0"/>
            <a:ext cx="1696720" cy="1696720"/>
          </a:xfrm>
          <a:prstGeom prst="rect">
            <a:avLst/>
          </a:prstGeom>
        </p:spPr>
      </p:pic>
      <p:pic>
        <p:nvPicPr>
          <p:cNvPr id="5" name="Picture 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1A3BBF5B-E0F2-21A3-212E-F67AF257BE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117" y="3312160"/>
            <a:ext cx="3145939" cy="2916407"/>
          </a:xfrm>
          <a:prstGeom prst="rect">
            <a:avLst/>
          </a:prstGeom>
        </p:spPr>
      </p:pic>
      <p:pic>
        <p:nvPicPr>
          <p:cNvPr id="6" name="Picture 5" descr="A logo with blue text and a bird&#10;&#10;Description automatically generated">
            <a:extLst>
              <a:ext uri="{FF2B5EF4-FFF2-40B4-BE49-F238E27FC236}">
                <a16:creationId xmlns:a16="http://schemas.microsoft.com/office/drawing/2014/main" id="{07F536D7-17AE-805D-B1E2-B1E3C5E750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7965" y="3778355"/>
            <a:ext cx="5649519" cy="198401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449C674-71DC-713C-F572-966D9106D6B7}"/>
              </a:ext>
            </a:extLst>
          </p:cNvPr>
          <p:cNvSpPr txBox="1"/>
          <p:nvPr/>
        </p:nvSpPr>
        <p:spPr>
          <a:xfrm>
            <a:off x="2649095" y="6367717"/>
            <a:ext cx="33321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 err="1">
                <a:latin typeface="Goudy Old Style" panose="02020502050305020303" pitchFamily="18" charset="77"/>
              </a:rPr>
              <a:t>loudcrycompendium@gmail.com</a:t>
            </a:r>
            <a:endParaRPr lang="en-GB" b="1" dirty="0">
              <a:latin typeface="Goudy Old Style" panose="02020502050305020303" pitchFamily="18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7A8A45-145D-9B57-9C05-605D2FB6D043}"/>
              </a:ext>
            </a:extLst>
          </p:cNvPr>
          <p:cNvSpPr txBox="1"/>
          <p:nvPr/>
        </p:nvSpPr>
        <p:spPr>
          <a:xfrm>
            <a:off x="363160" y="6350391"/>
            <a:ext cx="20049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latin typeface="Goudy Old Style" panose="02020502050305020303" pitchFamily="18" charset="77"/>
              </a:rPr>
              <a:t>@</a:t>
            </a:r>
            <a:r>
              <a:rPr lang="en-GB" b="1" dirty="0" err="1">
                <a:latin typeface="Goudy Old Style" panose="02020502050305020303" pitchFamily="18" charset="77"/>
              </a:rPr>
              <a:t>ThePropheticEye</a:t>
            </a:r>
            <a:endParaRPr lang="en-GB" b="1" dirty="0">
              <a:latin typeface="Goudy Old Style" panose="02020502050305020303" pitchFamily="18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39305D-F60D-8C5E-EE72-646BE9FF4C20}"/>
              </a:ext>
            </a:extLst>
          </p:cNvPr>
          <p:cNvSpPr txBox="1"/>
          <p:nvPr/>
        </p:nvSpPr>
        <p:spPr>
          <a:xfrm>
            <a:off x="6257965" y="6343698"/>
            <a:ext cx="31563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 err="1">
                <a:latin typeface="Goudy Old Style" panose="02020502050305020303" pitchFamily="18" charset="77"/>
              </a:rPr>
              <a:t>www.loudcrycompendium.com</a:t>
            </a:r>
            <a:endParaRPr lang="en-GB" b="1" dirty="0">
              <a:latin typeface="Goudy Old Style" panose="02020502050305020303" pitchFamily="18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CEA34E-89B4-0A14-4690-0EA1A476A43A}"/>
              </a:ext>
            </a:extLst>
          </p:cNvPr>
          <p:cNvSpPr txBox="1"/>
          <p:nvPr/>
        </p:nvSpPr>
        <p:spPr>
          <a:xfrm>
            <a:off x="9763900" y="6347644"/>
            <a:ext cx="24281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latin typeface="Goudy Old Style" panose="02020502050305020303" pitchFamily="18" charset="77"/>
              </a:rPr>
              <a:t>@</a:t>
            </a:r>
            <a:r>
              <a:rPr lang="en-GB" b="1" dirty="0" err="1">
                <a:latin typeface="Goudy Old Style" panose="02020502050305020303" pitchFamily="18" charset="77"/>
              </a:rPr>
              <a:t>loudcrycompendium</a:t>
            </a:r>
            <a:endParaRPr lang="en-GB" b="1" dirty="0">
              <a:latin typeface="Goudy Old Style" panose="02020502050305020303" pitchFamily="18" charset="77"/>
            </a:endParaRP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8EE46F73-AC6B-8276-2E61-3E2CAC0696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2399087" y="6423956"/>
            <a:ext cx="263857" cy="263857"/>
          </a:xfrm>
          <a:prstGeom prst="rect">
            <a:avLst/>
          </a:prstGeom>
        </p:spPr>
      </p:pic>
      <p:pic>
        <p:nvPicPr>
          <p:cNvPr id="12" name="Picture 11" descr="Logo, icon&#10;&#10;Description automatically generated">
            <a:extLst>
              <a:ext uri="{FF2B5EF4-FFF2-40B4-BE49-F238E27FC236}">
                <a16:creationId xmlns:a16="http://schemas.microsoft.com/office/drawing/2014/main" id="{2320C26C-2376-7E26-4BD2-FE501AF73B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 flipH="1">
            <a:off x="5981252" y="6370053"/>
            <a:ext cx="316622" cy="316622"/>
          </a:xfrm>
          <a:prstGeom prst="rect">
            <a:avLst/>
          </a:prstGeom>
        </p:spPr>
      </p:pic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8FA938A9-4F99-3E7D-3782-F149C3D0458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 flipV="1">
            <a:off x="9476292" y="6347618"/>
            <a:ext cx="316621" cy="316621"/>
          </a:xfrm>
          <a:prstGeom prst="rect">
            <a:avLst/>
          </a:prstGeom>
        </p:spPr>
      </p:pic>
      <p:pic>
        <p:nvPicPr>
          <p:cNvPr id="14" name="Picture 13" descr="A red and white logo&#10;&#10;Description automatically generated">
            <a:extLst>
              <a:ext uri="{FF2B5EF4-FFF2-40B4-BE49-F238E27FC236}">
                <a16:creationId xmlns:a16="http://schemas.microsoft.com/office/drawing/2014/main" id="{2FCAC0CE-865E-D9B6-F697-EBCCA720969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44553" y="6343698"/>
            <a:ext cx="402716" cy="402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646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GradientRise">
  <a:themeElements>
    <a:clrScheme name="GradientRise">
      <a:dk1>
        <a:sysClr val="windowText" lastClr="000000"/>
      </a:dk1>
      <a:lt1>
        <a:srgbClr val="FFFFFF"/>
      </a:lt1>
      <a:dk2>
        <a:srgbClr val="3C0F3A"/>
      </a:dk2>
      <a:lt2>
        <a:srgbClr val="F1F2F2"/>
      </a:lt2>
      <a:accent1>
        <a:srgbClr val="A6025C"/>
      </a:accent1>
      <a:accent2>
        <a:srgbClr val="92248E"/>
      </a:accent2>
      <a:accent3>
        <a:srgbClr val="DE95C4"/>
      </a:accent3>
      <a:accent4>
        <a:srgbClr val="FE4A00"/>
      </a:accent4>
      <a:accent5>
        <a:srgbClr val="DA002F"/>
      </a:accent5>
      <a:accent6>
        <a:srgbClr val="FF907A"/>
      </a:accent6>
      <a:hlink>
        <a:srgbClr val="CA71E4"/>
      </a:hlink>
      <a:folHlink>
        <a:srgbClr val="E45E49"/>
      </a:folHlink>
    </a:clrScheme>
    <a:fontScheme name="Custom 3">
      <a:majorFont>
        <a:latin typeface="Avenir Next LT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Rise" id="{FF74CFCA-15A8-4A19-8791-A4B07AC19AED}" vid="{4F1DA30D-FBF7-47F9-8AB5-ACED5332D3E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6476</TotalTime>
  <Words>2103</Words>
  <Application>Microsoft Macintosh PowerPoint</Application>
  <PresentationFormat>Widescreen</PresentationFormat>
  <Paragraphs>104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Avenir Next LT Pro</vt:lpstr>
      <vt:lpstr>Avenir Next LT Pro Light</vt:lpstr>
      <vt:lpstr>Californian FB</vt:lpstr>
      <vt:lpstr>Goudy Old Style</vt:lpstr>
      <vt:lpstr>Neue Haas Grotesk Text Pro</vt:lpstr>
      <vt:lpstr>Perpetua Titling MT</vt:lpstr>
      <vt:lpstr>Wingdings</vt:lpstr>
      <vt:lpstr>GradientRise</vt:lpstr>
      <vt:lpstr>Does a Judgment Occur Before the Second Coming?</vt:lpstr>
      <vt:lpstr>“Now the Spirit speaks expressly, that in the latter DAYS some shall depart from the faith, giving heed to seducing spirits, and doctrines of demons” 1 Timothy 4:1 </vt:lpstr>
      <vt:lpstr>FOUNDATION</vt:lpstr>
      <vt:lpstr>FOUNDATION</vt:lpstr>
      <vt:lpstr>FOUNDATION</vt:lpstr>
      <vt:lpstr>JUDGMENT IN THE OLD TESTAMENT </vt:lpstr>
      <vt:lpstr>JUDGMENT IN THE NEW TESTAMENT</vt:lpstr>
      <vt:lpstr>JUDGMENT BEFORE JESUS COMES</vt:lpstr>
      <vt:lpstr>JUDGMENT BEFORE JESUS COMES</vt:lpstr>
      <vt:lpstr>JUDGMENT BEFORE JESUS COMES</vt:lpstr>
      <vt:lpstr>DAY OF ATONEMENT- IN BRIEF</vt:lpstr>
      <vt:lpstr>DAY OF ATONEMENT- IN BRIEF</vt:lpstr>
      <vt:lpstr>JUDGMENT BEFORE JESUS COMES</vt:lpstr>
      <vt:lpstr>JUDGMENT BEFORE JESUS COMES</vt:lpstr>
      <vt:lpstr>JUDGMENT BEFORE JESUS COMES</vt:lpstr>
      <vt:lpstr>JUDGMENT BEFORE JESUS COMES</vt:lpstr>
      <vt:lpstr>JUDGMENT BEFORE JESUS COMES</vt:lpstr>
      <vt:lpstr>THE ENTIRE PICTURE</vt:lpstr>
      <vt:lpstr>IN CLOSING</vt:lpstr>
      <vt:lpstr>IN CLOSING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mark clarke</dc:creator>
  <cp:lastModifiedBy>mark clarke</cp:lastModifiedBy>
  <cp:revision>13</cp:revision>
  <dcterms:created xsi:type="dcterms:W3CDTF">2025-07-18T14:08:04Z</dcterms:created>
  <dcterms:modified xsi:type="dcterms:W3CDTF">2025-08-09T12:47:03Z</dcterms:modified>
</cp:coreProperties>
</file>