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CdZfYUspLe3HiGmMiZ0xQ==" hashData="Cvu4155PGu4/JRGKm+pIua5DZLwuM7vDhlszmFqnlcU1uhXIGpmvKV4ebAaL3/vhdp01/FWnDFX3hn/WyMzgU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80"/>
  </p:normalViewPr>
  <p:slideViewPr>
    <p:cSldViewPr snapToGrid="0">
      <p:cViewPr varScale="1">
        <p:scale>
          <a:sx n="131" d="100"/>
          <a:sy n="131" d="100"/>
        </p:scale>
        <p:origin x="69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75F8-9A81-E559-75FF-ABFD98C3B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A76BB-FE00-68EA-D11E-07E4F1C28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691AB-FFEC-CB44-D311-F2F2BE0C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701C7-E94F-D72C-391F-943D02BB8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BCA96-71C2-ED31-682B-53037B6EB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07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41029-6B99-D450-999B-C3A0006E3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96F41-12DD-EB0B-A6D5-A4348D89F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B2DF7-5887-4D87-C599-6EC43A88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6A892-7A30-B06C-DEE2-BE8DC5CF8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65522-B5AC-FC6A-6489-3A4E39F21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65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8B87-3DB8-9665-1B24-0527B00B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DAF9D-5F68-D473-905E-0166AB10C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56376-2C61-F23A-5FC3-AA96E4EF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39050-0060-DA36-8832-80F70FB7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A7156-C269-74E9-683F-80A52DAE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27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035B9-E015-23F9-B888-C0FCC232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71BBE-D7C5-8CBC-2882-2B32246981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D747D-3C99-2FCA-B5D8-78AFA4B03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38E43-52DE-1EB5-FA4B-8252C9568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18FEA-E49F-CD4F-1BD3-337F763B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9F9B5-8B6C-9F6D-9E71-1B785E13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5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BF6F-8B2E-35BB-AD3C-4A370037B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27FF-395F-AEED-A5AB-2EDF34A18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2A007-1700-D50E-3256-1796EB1F8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0706E-CA80-D2C7-C1D0-0458076B5A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E1481-B7ED-0F1E-9E54-00FB1AEAC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70533-3E74-CAD6-9051-FA53B4E6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24CA42-77E2-68E6-C7BC-A6EC8AF15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CE05A-D620-EFAF-C6C8-D26EC2C97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1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80B36-46F5-FE03-6DA5-8951C9356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52525-C36D-7879-9AC1-03C0C6710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5BFD4C-F48B-EBDB-FD25-1EC9B3D30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43D5A-FEE9-55B6-27CC-932B67E5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3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80A004-072B-8BD6-A858-5FC4EABE0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533DD8-00A1-9106-42D0-4C1FEF454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77A77-F2AE-A3E3-EED2-67B3A804B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62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4FE88-F737-C244-6E82-3EB6BC4E8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03CD0-80B5-4347-F666-B3799BF89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C45AF-8D2C-F93F-F1D8-BC296EF05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6235E-C7FD-FEBA-A610-AA2C271A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D6806-7717-1BCF-061A-B5DD0605C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A3B45-80E3-170B-571A-94A9D149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64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0A726-A2F5-5B5F-3172-2CE920A89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8DD61C-1347-F4BC-8849-B2B1D20966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0D1E4-6F27-C7C8-1098-2BF40FDD8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107C19-F5FE-6A1B-5C43-DC825A5D2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07164-DF9D-5DB2-42D4-93FA3562B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A1028-32A7-12E3-9807-C1B74FAF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09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F5CB-D40B-9A3E-B442-6E756D2D0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4B6393-A4D5-B8A1-6F0C-A35E0A4BB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0A38C-DA0B-A987-D360-CC8137DF9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D89D-5430-1EBF-B59B-5E8F80CF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54697-C767-86AE-D2C5-B51855B28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64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F1B3F8-CBFF-7FD4-0009-7268723E1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9124C-A355-BDC8-9D6B-54B1B7F67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0828D-FC76-8D81-6D1A-8CDD5C004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53BE6-B863-106D-6638-7FC79BC8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E41CE-97CB-9CCC-4234-2241E65A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6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17F0D-674F-089F-018C-79CF67CA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480CE-EC92-2201-60F4-F661496D8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F481D-289C-BBF8-648E-11D0633E0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FD268-9601-B149-9CE1-CA988C02BCCC}" type="datetimeFigureOut">
              <a:rPr lang="en-GB" smtClean="0"/>
              <a:t>16/08/2025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9D882-A7A2-2E28-88C7-3A4E78C77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D26E8-51F2-EC2F-D8C9-12C656C87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3270FD-879E-2B44-B9DD-477A68F3D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3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hyperlink" Target="https://www.pngall.com/website-png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hyperlink" Target="https://commons.wikimedia.org/wiki/Template:Other_versions/YouTube_logos" TargetMode="External"/><Relationship Id="rId5" Type="http://schemas.openxmlformats.org/officeDocument/2006/relationships/hyperlink" Target="https://en.wikiquote.org/wiki/Gmail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hyperlink" Target="https://en.wikipedia.org/wiki/File:Instagram_logo_2016.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gels in the sky&#10;&#10;AI-generated content may be incorrect.">
            <a:extLst>
              <a:ext uri="{FF2B5EF4-FFF2-40B4-BE49-F238E27FC236}">
                <a16:creationId xmlns:a16="http://schemas.microsoft.com/office/drawing/2014/main" id="{FCE1EEA1-5323-4503-7E32-B02059E839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8651" b="25367"/>
          <a:stretch>
            <a:fillRect/>
          </a:stretch>
        </p:blipFill>
        <p:spPr>
          <a:xfrm>
            <a:off x="20" y="30258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8C2050-E5C1-D43B-CD42-B6293EB43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2327931"/>
            <a:ext cx="10261600" cy="2202138"/>
          </a:xfrm>
        </p:spPr>
        <p:txBody>
          <a:bodyPr>
            <a:normAutofit/>
          </a:bodyPr>
          <a:lstStyle/>
          <a:p>
            <a:pPr algn="l"/>
            <a:r>
              <a:rPr lang="en-GB" sz="11500" dirty="0">
                <a:ln w="22225">
                  <a:solidFill>
                    <a:schemeClr val="tx1"/>
                  </a:solidFill>
                  <a:miter lim="800000"/>
                </a:ln>
                <a:noFill/>
                <a:effectLst>
                  <a:glow rad="90022">
                    <a:srgbClr val="FFC000">
                      <a:alpha val="12222"/>
                    </a:srgbClr>
                  </a:glow>
                  <a:reflection blurRad="6350" stA="55000" endA="300" endPos="23290" dir="5400000" sy="-100000" algn="bl" rotWithShape="0"/>
                </a:effectLst>
              </a:rPr>
              <a:t>Trumpeting Truth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614A4-5663-802A-E679-46B06DC5A6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675" y="4618545"/>
            <a:ext cx="5062620" cy="589545"/>
          </a:xfrm>
        </p:spPr>
        <p:txBody>
          <a:bodyPr>
            <a:noAutofit/>
          </a:bodyPr>
          <a:lstStyle/>
          <a:p>
            <a:pPr algn="l"/>
            <a:r>
              <a:rPr lang="en-GB" sz="4800" dirty="0">
                <a:latin typeface="Angsana New" panose="02020603050405020304" pitchFamily="18" charset="-34"/>
                <a:cs typeface="Angsana New" panose="02020603050405020304" pitchFamily="18" charset="-34"/>
              </a:rPr>
              <a:t>Last Call To Humanity</a:t>
            </a:r>
          </a:p>
        </p:txBody>
      </p:sp>
      <p:pic>
        <p:nvPicPr>
          <p:cNvPr id="7" name="Picture 6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0F0F2C99-6D31-4E8C-444A-610AB307F28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27140" y="5465011"/>
            <a:ext cx="4521200" cy="147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41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ngels in the sky&#10;&#10;AI-generated content may be incorrect.">
            <a:extLst>
              <a:ext uri="{FF2B5EF4-FFF2-40B4-BE49-F238E27FC236}">
                <a16:creationId xmlns:a16="http://schemas.microsoft.com/office/drawing/2014/main" id="{E416EBAB-62E4-99AE-18A0-DDD78D09F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saturation sat="1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657" b="2537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2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12365A-CA29-BBDA-8A4D-69E231109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  <a:latin typeface="Boucherie Block" panose="02000506000000020004" pitchFamily="2" charset="77"/>
              </a:rPr>
              <a:t>Laying the Foundation</a:t>
            </a:r>
            <a:endParaRPr lang="en-GB" sz="4000" dirty="0">
              <a:solidFill>
                <a:srgbClr val="FFFFFF"/>
              </a:solidFill>
              <a:latin typeface="Boucherie Block" panose="02000506000000020004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9ECA0-9927-1BED-2488-67AF6008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10133"/>
            <a:ext cx="8151125" cy="6847867"/>
          </a:xfrm>
        </p:spPr>
        <p:txBody>
          <a:bodyPr anchor="ctr">
            <a:normAutofit/>
          </a:bodyPr>
          <a:lstStyle/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“If the foundations are destroyed, What can the righteous do?”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Psalm 11:3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Throughout the Bible, we can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always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find that before God pours out judgments, there is always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 message of warning sent via a messenger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Think about Noah, Lot, Moses, Jonah, Isaiah and Jeremiah… last of all think Christ Himself, to the Jews of His day.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With this in mind, should we not expect that before the culmination of this world’s history, God will, in the same way, have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 message of warning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that comes to the inhabitants of this world, before Christ comes again the Second Time?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“For I am the LORD,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 do not change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…”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Malachi 3:6</a:t>
            </a: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838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4B0F3-9FAD-8AA2-EF65-AE48484B0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5E98B1-BB22-D42F-DE50-303E919F2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B2E4F1-DCAF-4529-272A-5336D05A8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B61CF6-C7A4-0E6A-1B60-3DCEF7541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908801-9112-F395-D888-C1390D2DE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F5F03D-76BF-9BE5-B9AA-D56AC494A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0678395-090B-31BF-6B18-E488BAEB0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8F7C7-7636-9A42-0D93-506BD48F2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94D6C-7334-6F88-F19B-CB59561F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  <a:latin typeface="Boucherie Block" panose="02000506000000020004" pitchFamily="2" charset="77"/>
              </a:rPr>
              <a:t>Laying the Foundation</a:t>
            </a:r>
            <a:endParaRPr lang="en-GB" sz="4000" dirty="0">
              <a:solidFill>
                <a:srgbClr val="FFFFFF"/>
              </a:solidFill>
              <a:latin typeface="Boucherie Block" panose="02000506000000020004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7AAE0-B1B9-2DE9-D051-CAE46D111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10133"/>
            <a:ext cx="8151125" cy="6847867"/>
          </a:xfrm>
        </p:spPr>
        <p:txBody>
          <a:bodyPr anchor="ctr">
            <a:normAutofit/>
          </a:bodyPr>
          <a:lstStyle/>
          <a:p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 Bible does indeed teach that God will have a message that will go to “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every kindred, nation, tongue and people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”, that all may be warned of the Coming of the Messiah that we may be “prepared to meet our Maker.”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 careful study of the books of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Daniel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and the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Revelation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, point out a clear flow of events from the Days of Daniel down to the Second Coming of Jesus Christ.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And from this flow of events, God’s last day message to a dying world is revealed. 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It is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imperative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that we—</a:t>
            </a:r>
            <a:r>
              <a:rPr lang="en-GB" sz="2500" b="1" i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those who profess to be a part of God’s Covenant keeping people—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understand this message, so that we can be those “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messengers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”, whom God will use to give His “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message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” in these last days.</a:t>
            </a:r>
          </a:p>
          <a:p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653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7870C3-DF2D-C300-C7AC-588036F6A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E8D48F6-40C2-FB9A-A0AD-1FC7308C2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66F201-8BA0-4CE2-9830-390D4E7D1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DA759C-C6BF-CA43-BC69-44F54D5DC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3B7035-4082-7E95-B0B1-1FD0C0EC3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D6B405-5ABB-D1F5-5C14-B6B800A25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288CAB-66BD-8076-9355-F1FD62092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E3507F-508A-3020-C337-86662CACC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493973-B971-D108-5548-663BD5972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Flow of Events According To Daniel &amp; Revelation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4858-B435-ECE7-02CD-F468F72CF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Babylon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</a:t>
            </a:r>
            <a:r>
              <a:rPr lang="en-GB" sz="2600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Daniel’s day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  <a:endParaRPr lang="en-GB" sz="26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Medes &amp; Persians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2300 Days &amp; 70 Weeks Begins-457BC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Greeks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Rome A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[Empire; 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70 Weeks Ends-34AD; </a:t>
            </a:r>
            <a:r>
              <a:rPr lang="en-GB" sz="2600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John’s day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Rome B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[Divided Rome; 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10 toes/horns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Rome C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[Papal Rome; </a:t>
            </a:r>
            <a:r>
              <a:rPr lang="en-GB" sz="2600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Church/Civil Power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; 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538-1798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Sanctuary Cleansed/</a:t>
            </a:r>
            <a:r>
              <a:rPr lang="en-GB" sz="2600" b="1" dirty="0">
                <a:solidFill>
                  <a:schemeClr val="accent6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Time of Judgment for God’s People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Final Work of H.P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/</a:t>
            </a:r>
            <a:r>
              <a:rPr lang="en-GB" sz="2600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2300 Days ends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/ 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Oct.22.1844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It is during this time period of </a:t>
            </a:r>
            <a:r>
              <a:rPr lang="en-GB" sz="2600" b="1" dirty="0">
                <a:solidFill>
                  <a:schemeClr val="accent6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Judgment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, that </a:t>
            </a:r>
            <a:r>
              <a:rPr lang="en-GB" sz="2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God’s Final Message to Humanity is given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.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Latter Rain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Poured Out Upon the Sealed, Final ingathering, </a:t>
            </a:r>
            <a:r>
              <a:rPr lang="en-GB" sz="2600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Probation closed]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High Priest finishes His Final Work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[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Plagues Fall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</a:t>
            </a:r>
          </a:p>
          <a:p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Jesus Returns</a:t>
            </a:r>
          </a:p>
          <a:p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083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92E949-1ED9-C34B-C9EE-80FF99BB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9BA2997-7BFC-393F-0495-117295CCF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22670A-8998-E90D-3325-5C2DFBCE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7ED1F0-C94D-0474-0EA8-C4C6C94F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E6B1E09-8011-E529-3714-1AA11599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9CE9F4C-F488-2EEA-D860-DB64242AE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6182B0A-9C08-749D-E073-FD7D3455B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F72F5-9639-96FF-1F68-FF6AED4F8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Some Questions To Consider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318F2-E5F8-4273-6A15-A78895BF3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4" y="10138"/>
            <a:ext cx="8154176" cy="6762802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DB0992-206E-F3CF-4EFA-828E2CBDD402}"/>
              </a:ext>
            </a:extLst>
          </p:cNvPr>
          <p:cNvSpPr/>
          <p:nvPr/>
        </p:nvSpPr>
        <p:spPr>
          <a:xfrm>
            <a:off x="4613422" y="45632"/>
            <a:ext cx="6650750" cy="15832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400" dirty="0"/>
              <a:t>Why is that God gives warnings before judgments?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2B25FA-297A-D1E4-333E-34E8C6F95073}"/>
              </a:ext>
            </a:extLst>
          </p:cNvPr>
          <p:cNvSpPr/>
          <p:nvPr/>
        </p:nvSpPr>
        <p:spPr>
          <a:xfrm>
            <a:off x="4624302" y="2501984"/>
            <a:ext cx="6719776" cy="165534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400" b="1" dirty="0"/>
              <a:t>Micah 7:18; Ezekiel 33:11; John 3:16</a:t>
            </a: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C9EA0-116A-7D94-8EAA-1A118FCBDA2C}"/>
              </a:ext>
            </a:extLst>
          </p:cNvPr>
          <p:cNvSpPr/>
          <p:nvPr/>
        </p:nvSpPr>
        <p:spPr>
          <a:xfrm>
            <a:off x="4613422" y="5076145"/>
            <a:ext cx="6801199" cy="1531089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400" dirty="0"/>
              <a:t>He is merciful and long suffering, not wishing that any should perish, but that all should inherit eternal life in Christ.</a:t>
            </a:r>
            <a:endParaRPr lang="en-US" sz="2400" dirty="0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3362B360-3A55-92EB-A245-DF647EDEFFA1}"/>
              </a:ext>
            </a:extLst>
          </p:cNvPr>
          <p:cNvSpPr/>
          <p:nvPr/>
        </p:nvSpPr>
        <p:spPr>
          <a:xfrm flipH="1">
            <a:off x="7696065" y="1694127"/>
            <a:ext cx="379583" cy="655407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D2B62232-A705-BEF0-A749-DA1A6CF69B06}"/>
              </a:ext>
            </a:extLst>
          </p:cNvPr>
          <p:cNvSpPr/>
          <p:nvPr/>
        </p:nvSpPr>
        <p:spPr>
          <a:xfrm>
            <a:off x="7742315" y="4299203"/>
            <a:ext cx="411853" cy="63506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02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1A01A8-AE3A-2E94-5396-2C48732D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BA94CF-5497-7690-0D9C-03505C713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7B7C0C2-681D-D73F-F864-2207A791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CB564-6380-9BBD-859D-09C347B0C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8CD7A2-C3A9-6486-CB84-73D3B29BE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0BA021-A05F-2395-4596-8EAB2F31D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9AD4B34-6DD8-5EEF-700E-34A1BA2F0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EEE40A-542D-7DA6-F910-715AEB4E4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67727D-B3E6-75E7-20C6-378662E0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Some Questions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8F503-5734-B23B-99A3-C5ED529E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What does God say to us— </a:t>
            </a:r>
            <a:r>
              <a:rPr lang="en-GB" sz="2500" b="1" i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His people</a:t>
            </a:r>
            <a:r>
              <a:rPr lang="en-GB" sz="2500" i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—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concerning warning the wicked?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We are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watchmen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, called to hear the word from His mouth and give the people warning.</a:t>
            </a:r>
          </a:p>
          <a:p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Ezekiel 3:17-19; Luke 12:42-43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We are to give the people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meat in due season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, crying aloud and lifting up our voices like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trumpets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…. But why?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“For if the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trumpet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makes an uncertain sound,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who will prepare for [</a:t>
            </a:r>
            <a:r>
              <a:rPr lang="en-GB" sz="2500" b="1" i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] battle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?”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1</a:t>
            </a:r>
            <a:r>
              <a:rPr lang="en-GB" sz="2500" b="1" baseline="300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st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Corinthians 14:8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However, today we have become, </a:t>
            </a:r>
            <a:r>
              <a:rPr lang="en-GB" sz="2500" i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as Isaiah warns us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—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blind watchmen.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“His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watchmen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are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blind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, they are all ignorant; they are all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dumb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dogs, they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cannot bark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; sleeping, lying down,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loving to slumber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.”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Isaiah 56:10</a:t>
            </a:r>
          </a:p>
        </p:txBody>
      </p:sp>
    </p:spTree>
    <p:extLst>
      <p:ext uri="{BB962C8B-B14F-4D97-AF65-F5344CB8AC3E}">
        <p14:creationId xmlns:p14="http://schemas.microsoft.com/office/powerpoint/2010/main" val="24002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5CFCD-733D-26F0-5FAF-76798B48B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AA6B2E-88FE-CB69-13DD-80FA1153C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0E598F-9D31-C2A4-71CA-AD3C9C1A5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DE78D9-B3CF-DA21-4050-3032CCB23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D310F1-C472-953E-C2AA-44C0927EE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C266CD-2B66-E4BD-F9B0-33282555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CB81807-2134-4647-45A9-0ABBCD8D9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E4279F-EE47-815A-41E1-7A81D4585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52A6E-9A0E-860D-8CA2-7C90EB19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F26C0-858C-75C6-68B1-9DE186766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Read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Matthew 24:14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and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Revelation 14:6-12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We are told that this final message is the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“Everlasting Gospel”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that must go to all nations before the end of the world. It will go to every nation, every kindred, every tongue and tribe upon the earth. 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No one will have the opportunity to say that they did not know, or they never heard it. Jesus tells us that it will be “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 witness unto all nations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 or people.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This message, we are told, is proclaimed to the world during a period in the history of the world,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where it would be evident that, “the hour” or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time of God’s Judgment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had begun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As with all things in the plan of Redemption, they begin according to God’s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prophetic time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“I, Jehovah, will bring it to past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in its time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.”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Isaiah 60:22</a:t>
            </a: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2382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CAA81F-6831-076D-F632-F97415499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34CC37-8F16-FDBE-F01F-219B75AF9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EE9B22-1637-3ECA-66EB-CD60CDCC4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DD6A3C-F1AF-D436-E98E-716C2ECE9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4AA224-85BB-47C1-B7F8-ACDFD4A67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E07CA5-1AC4-0318-4F06-37463B37A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EDA180-D713-DFCE-764A-8A71155D1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9A7E3A-2885-3D08-DA55-B0DD81EFB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5DEF4-A9B7-E0EC-879A-03400AD8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Messengers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597B4-EABA-F5A0-2F7E-31A18A8DA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Revelation 14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tells us that the message is given by angels.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OT-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Malak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/NT-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Aggelos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-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ANGEL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=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MESSENGER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Seeing that the word angel literally means “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messenger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”, it is fitting that God uses three angels to symbolise the proclamation of this final message. </a:t>
            </a:r>
            <a:r>
              <a:rPr lang="en-GB" sz="25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This reminds us that divine and super-natural power will accompany the preaching of these messages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It is clear then that during this period,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when the Judgment begins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—</a:t>
            </a:r>
            <a:r>
              <a:rPr lang="en-GB" sz="2500" i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when Christ is performing His final great and solemn work, in the Most Holy Place</a:t>
            </a:r>
            <a:r>
              <a:rPr lang="en-GB" sz="2500" i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—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He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MUST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have a people upon the earth, proclaiming “with a loud voice”, that indeed the has Judgment begun.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In order to give this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Message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at its appointed time, God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MUST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have </a:t>
            </a:r>
            <a:r>
              <a:rPr lang="en-GB" sz="25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Messengers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raised up </a:t>
            </a:r>
            <a:r>
              <a:rPr lang="en-GB" sz="2500" b="1" dirty="0">
                <a:solidFill>
                  <a:schemeClr val="accent3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at and during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 appointed time.</a:t>
            </a:r>
          </a:p>
          <a:p>
            <a:pPr marL="0" indent="0">
              <a:buNone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5159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6B02DA-EAAE-B61E-8BCE-8B54BABD1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CB8D1B4-01CC-1237-D096-577F25137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D160A20-852A-0F38-604A-1684D3FE8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B45AA-C213-9445-F859-82A3E5D85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71439F-CE7C-3770-F99D-F26F08A7D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79CB11-C6D3-9167-341B-4E6089A58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BCDA11-23AF-192F-5CB6-F71D278E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628E6A-3161-A51D-E2F0-00021A6C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A3EA4C-926B-76CD-E5CB-F2F42EEAD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First Part of 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A3F3C-2CA7-C366-9EAD-6E6E39093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What 4 major points does the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First Angel’s Message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cover?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 Fear of God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-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Reverencing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God, being in awe of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His holiness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; looking upon Him with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love, trust, &amp; respect, eager to do His Will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“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By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fear of the Lord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men depart from evil”,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Proverbs 16:6.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Fearing God keeps us from partaking of evil. Solomon tells us, “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Fear God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&amp; keep His Commandments, for this is the WHOLE DUTY of man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”,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Ecclesiastes 12:13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John 14:15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Give God Glory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-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To give God glory is simply to give Him the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honour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, and the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praise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, and the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worship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 that His reputation demands.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There is no way we can make God any more glorious than He already is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, but what we can do is to hold Him in the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highest regard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, giving Him the transcendent praise of which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He alone is worthy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. See: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1</a:t>
            </a:r>
            <a:r>
              <a:rPr lang="en-GB" sz="2400" b="1" baseline="30000" dirty="0">
                <a:latin typeface="Baskerville" panose="02020502070401020303" pitchFamily="18" charset="0"/>
                <a:ea typeface="Baskerville" panose="02020502070401020303" pitchFamily="18" charset="0"/>
              </a:rPr>
              <a:t>st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 Corinthians 6:19-20;10:31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7183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9A40F-71F3-4044-5352-D537475AE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203C69-5183-8598-545E-297D6FA7D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50EC610-608F-BF9B-4B34-E6E97A8C9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6E540-6A58-4E8D-9BBE-676ED198C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5BAD82-278A-3590-0E85-AFACDF3F6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4BAA01-0DEB-5591-642C-C8254340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06A292-CFE3-554B-1FDF-BF54E60CA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C49CCF-7FE7-AE89-2822-11B83870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4864F-AC7C-9E6D-D4A2-48F49447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First Part of 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9AEAB-39F9-9B82-0BB1-D19C488D3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pPr marL="0" indent="0">
              <a:buNone/>
            </a:pP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3.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Judgement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- The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final work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of the Great High Priest has commenced. The Sanctuary is being cleansed in Heaven, and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Church is being purified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;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</a:rPr>
              <a:t>the chaff will be sifted out and the wheat shall remain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.  The Day of Atonement, Sanctuary Message, Holiness and putting away of sin.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Ephesians 5:25-27,32</a:t>
            </a:r>
          </a:p>
          <a:p>
            <a:pPr marL="0" indent="0">
              <a:buNone/>
            </a:pPr>
            <a:endParaRPr lang="en-GB" sz="2400" b="1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>
              <a:buNone/>
            </a:pP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4. The Creator &amp; Creation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-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It points us back to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True Worship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Acknowledging God as the Creator of all things and as a result it leads us back to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Sabbath truth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which is the sign that He is our Creator, Redeemer, Provider &amp; Sanctifier.  It also reveals the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Health Message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and proper diet and proper dress.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Genesis 2:1-3; Exodus 20:11; Deut. 5: 14-15; Ezekiel 20:12; Genesis 1:29, Genesis 3:12-19 (Leviticus 11)</a:t>
            </a:r>
          </a:p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6270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6E096-95CD-4EC5-4F58-85B0A1FA1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83238D-BCE9-25FF-4078-12DEB73C5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CA30DC-58D0-73CD-86B7-0DF5142F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0A6770-7037-AD62-F3A4-C83261FF2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0AA9FC-D6EE-5F85-81B5-0D70F5A97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8B406E-BB93-44B6-E5BA-A69A42D75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272C3F-EEAC-486B-4347-FA666E18B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0A87CE-1FF5-8F8D-551A-982624340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1DC1C-21F5-5DCC-6267-3FF92717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Second Part of 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9B1ED-B4B9-5002-237D-E098996EE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What does the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2</a:t>
            </a:r>
            <a:r>
              <a:rPr lang="en-GB" sz="2600" b="1" baseline="300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nd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Angel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tell us about Babylon? What does the angel of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Revelation 18:1-4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urge all to do?</a:t>
            </a:r>
          </a:p>
          <a:p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Second Angel states that “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Babylon is Fallen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 and because 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“</a:t>
            </a:r>
            <a:r>
              <a:rPr lang="en-GB" sz="26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Judgment must begin at the House of God</a:t>
            </a:r>
            <a:r>
              <a:rPr lang="en-GB" sz="26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the voice from Heaven, urges all His People to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come out of Babylon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at once, so that they will not continue to partake of Babylon’s sins and thus be destroyed along with it. See: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1 Peter 4:17, 1 Timothy 3:15*, Ezekiel 9:6</a:t>
            </a:r>
          </a:p>
          <a:p>
            <a:r>
              <a:rPr lang="en-GB" sz="26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Jesus has many people in Babylon; 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“</a:t>
            </a:r>
            <a:r>
              <a:rPr lang="en-GB" sz="26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And </a:t>
            </a:r>
            <a:r>
              <a:rPr lang="en-GB" sz="26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other sheep I have</a:t>
            </a:r>
            <a:r>
              <a:rPr lang="en-GB" sz="26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which are not of this fold: </a:t>
            </a:r>
            <a:r>
              <a:rPr lang="en-GB" sz="26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them also I must bring</a:t>
            </a:r>
            <a:r>
              <a:rPr lang="en-GB" sz="26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and </a:t>
            </a:r>
            <a:r>
              <a:rPr lang="en-GB" sz="26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shall hear My voice</a:t>
            </a:r>
            <a:r>
              <a:rPr lang="en-GB" sz="26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; and there shall be </a:t>
            </a:r>
            <a:r>
              <a:rPr lang="en-GB" sz="26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One-Fold</a:t>
            </a:r>
            <a:r>
              <a:rPr lang="en-GB" sz="26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and </a:t>
            </a:r>
            <a:r>
              <a:rPr lang="en-GB" sz="26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One Shepherd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.”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John 10:16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— One Shepherd &amp; One Flock.</a:t>
            </a:r>
          </a:p>
          <a:p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Babylon and all that unite with her, will ultimately be destroyed and God is calling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ALL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to come out of her and return to true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Bible based Christianity, </a:t>
            </a:r>
            <a:r>
              <a:rPr lang="en-GB" sz="26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not the apostate, worldly Christianity that is so prevalent today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  <a:r>
              <a:rPr lang="en-GB" sz="26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</a:t>
            </a:r>
            <a:r>
              <a:rPr lang="en-GB" sz="26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Revelation 18:21; Jeremiah 6:16-19</a:t>
            </a:r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5633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1827C-9239-D52B-CCDC-5540D3244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653AD-392A-32D1-91C2-503A61101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2EE9B5F-4FB9-ED73-8559-758C7FCC2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0734D8-0F81-8072-0ED9-27919F613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56728C-B1A1-0EAE-3CBC-E9450266A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D4CFD6-A256-3B1F-1B42-C318B0366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166201F-206B-A4DD-C20F-71289130D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570BE0-7E74-36B8-01F2-CFDEEF185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B22AC-EC0B-BEE1-1C4B-9A11393B5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Third Part of 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E6384-3690-9A41-D68F-DDDE99FB6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500" b="1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Against what does </a:t>
            </a:r>
            <a:r>
              <a:rPr lang="en-GB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third angel </a:t>
            </a:r>
            <a:r>
              <a:rPr lang="en-GB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solemnly warn in </a:t>
            </a:r>
            <a:r>
              <a:rPr lang="en-GB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Rev. 14:9-10?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third angel’s message warns people against worshipping the beast (</a:t>
            </a:r>
            <a:r>
              <a:rPr lang="en-GB" sz="25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harlot, little horn, Babylon, the man of sin, etc.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) and of receiving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mark of its authority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in their forehead or hand.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first angel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commands </a:t>
            </a:r>
            <a:r>
              <a:rPr lang="en-GB" sz="2500" b="1" i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true worship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and calls us back to the Creator God,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third angel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warns of the tragic consequences connected with </a:t>
            </a:r>
            <a:r>
              <a:rPr lang="en-GB" sz="2500" b="1" i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false worship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</a:t>
            </a:r>
          </a:p>
          <a:p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In order to know what is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mark or the image or number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we must first know who or what is </a:t>
            </a:r>
            <a:r>
              <a:rPr lang="en-GB" sz="25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beast, 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and the third angel’s message calls us also to a deep study of the prophecies of </a:t>
            </a:r>
            <a:r>
              <a:rPr lang="en-GB" sz="2500" b="1" u="sng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Daniel &amp; the Revelation</a:t>
            </a:r>
            <a:r>
              <a:rPr lang="en-GB" sz="25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something that many Christians today sadly neglect</a:t>
            </a:r>
            <a:r>
              <a:rPr lang="en-GB" dirty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  <a:endParaRPr lang="en-GB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923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6D2C5-CFB5-480F-4372-6EFF0F32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A7F762-0B52-49CB-9712-648853E6F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46CB44-5D6A-C6B9-DE70-020BF812A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EF4E2-DDF0-0A93-F030-BF5102F3D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FDE275-A61C-0BFB-FDF9-0F95FA590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42B6EA-A017-8455-F8DA-F286615EA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4819141-DAFF-22BA-5FC1-25E13EBF4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70861D-7F66-DB0A-210E-86D49E436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1D33E-BADF-038E-6C4B-880265AC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Third Part of 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03969-5BAD-81DA-5104-A05F85F92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What are the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distinguishing characteristics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of those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Messengers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who give these all-important messages in these last days?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will be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Commandment keepers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possessing the testimony of Christ, which is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gift of Prophecy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and they will have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faith of Jesus Christ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are raised up specifically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AFTER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the beast receives its “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deadly wound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 in 1798, but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BEFORE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the Second Coming of Christ, during the Judgment of the “Church of the living God.”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This Message could not be proclaimed at any other time in history—</a:t>
            </a:r>
            <a:r>
              <a:rPr lang="en-GB" sz="2400" b="1" dirty="0">
                <a:solidFill>
                  <a:schemeClr val="accent3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it could only be proclaimed at the appointed time by a specific people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Patriarchs, The Prophets, The Apostles, even The Reformers, could not proclaim this message—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because it was not for their time.</a:t>
            </a: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1826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D3485-0877-2DD3-075E-F71DA16AB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02C77B-055B-1A25-C50D-8C5842242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38D00C4-0F26-E6D5-6CF0-B6051806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3E03EF-1D24-600D-3EF0-8EFF9AD75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9DD403-B3C0-915E-131F-540C5CD3A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BDDF1B-D0A4-E768-82BB-3F36BCE50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7478F61-C18B-C1CA-99F5-313E174335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82E1EC-56C3-99AD-9CE5-9F65AD1AC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B38133-E247-6867-A7BA-2CEDDBB6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The Third Part of The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886A8-E72D-4D7B-E291-7E4CB77F2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Revelation 12:17; Revelation 19:10; Revelation 14:12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are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patient, persevering, enduring, faithful amidst hardships and persecution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until the end. 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are saints, or “holy ones” who are fully on the side of God. They “</a:t>
            </a:r>
            <a:r>
              <a:rPr lang="en-GB" sz="2400" b="1" i="1" dirty="0">
                <a:solidFill>
                  <a:schemeClr val="accent3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follow the Lamb wherever He goes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”. </a:t>
            </a:r>
          </a:p>
          <a:p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obey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His Commandments, not because they save us, for we are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“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saved by grace, through faith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”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in Jesus alone, but they keep His Commandments because they love Him and want to be obedient.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John 14:15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;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Ephesians 2:8-9</a:t>
            </a: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have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faith of Jesus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Fully trusting and believing in His eternal word and promises. Their house is built upon the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eternal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Rock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and not the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sifting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sand;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there is oil in their vessels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Matthew 7:24-27; Matthew 25:8-9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She will be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purified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and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cleansed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a pure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Virgin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without whoredom or harlotry awaiting her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Husband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Leviticus 21:13-14</a:t>
            </a: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1974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4D2963-5C9A-DB83-2F60-5E793221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1A1B70-B718-72C1-1D58-412E8A27F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EB3C19-2E22-D718-94CA-86DE31DAF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9F5E8D-B445-13E9-CF0E-6EE931AB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756EE-C9BD-3189-D42F-38497E717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42B88F-43DB-E99F-FADE-1962198B8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6147879-262A-E62F-0212-8AF0F6C69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4B9C75-F9D6-CD39-D63D-AE3125115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C3F51-4C74-3439-7E47-C6DA21D8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Summarising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8F97D-3A72-4BFD-BFD5-037E11CC8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Three Angel’s Messages are God’s final message to this dying world. It is a message of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mercy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of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love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and of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judgment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It calls us back to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true Bible based Christianity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built upon the Commandments of God and </a:t>
            </a:r>
            <a:r>
              <a:rPr lang="en-GB" sz="2400" b="1" u="sng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not the doctrine of man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It warns us of the moral fall of Babylon and all her associates. It warns us against false worship and against receiving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mark of the beast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which, if one is paying attention to current events in the world today, will see that it is making its way in darkness, swiftly across the world.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It admonishes us to receive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Seal of God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in our foreheads else we will receive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mark of the beast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in our forehead or righthand.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There is a just reward for either party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God is a God of </a:t>
            </a:r>
            <a:r>
              <a:rPr lang="en-GB" sz="2400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mercy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and a God of</a:t>
            </a:r>
            <a:r>
              <a:rPr lang="en-GB" sz="2400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justice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and in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love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He warns all of humanity, that they may have an opportunity to make a choice for themselves. We as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Seventh Day Adventist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who profess great light and who have been tasked with giving this final message to the world have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 great work </a:t>
            </a:r>
            <a:r>
              <a:rPr lang="en-GB" sz="2400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to do in these last days.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(Luke 12:47-48)</a:t>
            </a:r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457200" indent="-457200">
              <a:buFont typeface="+mj-lt"/>
              <a:buAutoNum type="arabicPeriod"/>
            </a:pPr>
            <a:endParaRPr lang="en-GB" sz="2500" dirty="0">
              <a:latin typeface="Baskerville" panose="02020502070401020303" pitchFamily="18" charset="0"/>
              <a:ea typeface="Baskerville" panose="02020502070401020303" pitchFamily="18" charset="0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1740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7FB4E4-1D04-D19B-6C87-0D7573353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4B5650-6618-3758-40FF-79F2F5174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7075357-3FFE-5177-32AC-7E3FFCC0D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0391C-6D51-FF3D-28C5-3E25C503A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8F44A8-BBE1-BB4C-C2C2-3D070E89A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68DA10-8EF4-396E-B3F1-B0503ACBE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F6B5647-09EC-7D76-25C7-E06F3CB26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2A2B20-F33E-17FD-1868-05F54630E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8F28C-5791-8CBB-3B24-A9AAF4AFC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Summarising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01A92-6A38-696E-3688-E53D6F3C2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“In a special sense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Seventh-day Adventists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have been set in the world as watchmen and light bearers.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To them has been entrusted </a:t>
            </a:r>
            <a:r>
              <a:rPr lang="en-GB" sz="2400" b="1" i="1" u="sng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last warning for a perishing world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On them is shining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wonderful light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from the word of God. They have been given a work of the most solemn import—</a:t>
            </a:r>
            <a:r>
              <a:rPr lang="en-GB" sz="2400" b="1" i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 proclamation of the first, second, and third angels’ messages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There is no other work of so great importance. </a:t>
            </a:r>
            <a:r>
              <a:rPr lang="en-GB" sz="2400" b="1" i="1" dirty="0">
                <a:solidFill>
                  <a:schemeClr val="accent1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They are to allow nothing else to absorb their attention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It is not a small matter that the counsels and plans of God have been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so clearly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opened to us.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It is a </a:t>
            </a:r>
            <a:r>
              <a:rPr lang="en-GB" sz="2400" b="1" i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wonderful privilege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to be able to understand the will of God as revealed in the sure word of prophecy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This places on us </a:t>
            </a:r>
            <a:r>
              <a:rPr lang="en-GB" sz="2400" b="1" i="1" u="sng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 heavy responsibility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God expects us to impart to others the knowledge that He has given us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It is His purpose that divine and human instrumentalities shall unite in the proclamation of the warning message.” </a:t>
            </a:r>
            <a:r>
              <a:rPr lang="en-GB" sz="2400" b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Testimonies, vol. 9, pg. 19</a:t>
            </a:r>
          </a:p>
          <a:p>
            <a:endParaRPr lang="en-GB" sz="2400" b="1" i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9173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6F0AB-1BAB-A440-5DC9-61FE317B5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A18661-DE6F-28BC-83C7-96CC7121A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8A6FA1-A953-8737-4A26-75D20C2B7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1FF812-1BD4-4B89-5ECA-75A47C36E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2B6FDD-8384-3B7B-F985-211EA7A7B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1C65CC-1876-3C7F-72C1-E7B21498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23ABD8F-5606-2F25-9321-DF7CB9E07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93FC8F-C491-A7CA-F96F-1B14707BF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6E129B-CDD7-97ED-8DE6-AF078E0C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  <a:latin typeface="Boucherie Block" panose="02000506000000020004" pitchFamily="2" charset="77"/>
              </a:rPr>
              <a:t>Summarising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49FA9-405D-6005-A08D-8934798F8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-10143"/>
            <a:ext cx="8151125" cy="68681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6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"The three angels of Revelation 14 are represented as flying in the midst of heaven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</a:t>
            </a:r>
            <a:r>
              <a:rPr lang="en-GB" sz="2400" b="1" i="1" dirty="0">
                <a:solidFill>
                  <a:schemeClr val="accent2">
                    <a:lumMod val="7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symbolising the work of those who proclaim the first, second, and third angels’ messages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 </a:t>
            </a:r>
          </a:p>
          <a:p>
            <a:pPr marL="0" indent="0" algn="ctr">
              <a:buNone/>
            </a:pP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All are linked together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.</a:t>
            </a:r>
          </a:p>
          <a:p>
            <a:pPr marL="0" indent="0" algn="ctr">
              <a:buNone/>
            </a:pP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 The evidences of the abiding, ever-living truth of these grand messages, that mean so much to the church, that have awakened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such intense opposition from the religious world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, are not extinct. Satan is constantly seeking to cast </a:t>
            </a: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 shadow 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about these messages, so that the people of God shall not clearly discern their import[</a:t>
            </a:r>
            <a:r>
              <a:rPr lang="en-GB" sz="2400" i="1" dirty="0" err="1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ance</a:t>
            </a:r>
            <a:r>
              <a:rPr lang="en-GB" sz="2400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], their time and place; but they live and are to exert their power upon our religious experience while time shall last.” </a:t>
            </a:r>
          </a:p>
          <a:p>
            <a:pPr marL="0" indent="0" algn="ctr">
              <a:buNone/>
            </a:pPr>
            <a:r>
              <a:rPr lang="en-GB" sz="2400" b="1" i="1" dirty="0">
                <a:latin typeface="Baskerville" panose="02020502070401020303" pitchFamily="18" charset="0"/>
                <a:ea typeface="Baskerville" panose="02020502070401020303" pitchFamily="18" charset="0"/>
                <a:cs typeface="Angsana New" panose="02020603050405020304" pitchFamily="18" charset="-34"/>
              </a:rPr>
              <a:t>Testimonies for the Church volume 6, page 17</a:t>
            </a:r>
            <a:endParaRPr lang="en-GB" sz="2400" b="1" dirty="0">
              <a:latin typeface="Baskerville" panose="02020502070401020303" pitchFamily="18" charset="0"/>
              <a:ea typeface="Baskerville" panose="02020502070401020303" pitchFamily="18" charset="0"/>
              <a:cs typeface="Angsana New" panose="02020603050405020304" pitchFamily="18" charset="-34"/>
            </a:endParaRPr>
          </a:p>
          <a:p>
            <a:endParaRPr lang="en-GB" sz="2400" b="1" i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383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D194D1-40C7-A95A-77FB-66E4579EB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THANK YOU &amp; BE BLESSED!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B1119-9897-E99F-9AC5-53A806597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53672"/>
            <a:ext cx="12191999" cy="5204328"/>
          </a:xfrm>
        </p:spPr>
        <p:txBody>
          <a:bodyPr anchor="ctr">
            <a:normAutofit/>
          </a:bodyPr>
          <a:lstStyle/>
          <a:p>
            <a:endParaRPr lang="en-GB" sz="2000" dirty="0"/>
          </a:p>
        </p:txBody>
      </p:sp>
      <p:pic>
        <p:nvPicPr>
          <p:cNvPr id="20" name="Picture 1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E6A2754-64CB-8493-B228-590E14D1A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45" y="2395980"/>
            <a:ext cx="3881231" cy="3598051"/>
          </a:xfrm>
          <a:prstGeom prst="rect">
            <a:avLst/>
          </a:prstGeom>
        </p:spPr>
      </p:pic>
      <p:pic>
        <p:nvPicPr>
          <p:cNvPr id="21" name="Picture 20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7BBFEB09-6C3C-B2CE-0B3C-E72B363CE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909" y="3251104"/>
            <a:ext cx="4934823" cy="173302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7F60C73-80E9-FE82-EB74-4BAE4AABD738}"/>
              </a:ext>
            </a:extLst>
          </p:cNvPr>
          <p:cNvSpPr txBox="1"/>
          <p:nvPr/>
        </p:nvSpPr>
        <p:spPr>
          <a:xfrm>
            <a:off x="2649095" y="6367717"/>
            <a:ext cx="333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loudcrycompendium@gmail.com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C2C77E-E032-FEB1-D5E0-85269A59E578}"/>
              </a:ext>
            </a:extLst>
          </p:cNvPr>
          <p:cNvSpPr txBox="1"/>
          <p:nvPr/>
        </p:nvSpPr>
        <p:spPr>
          <a:xfrm>
            <a:off x="363160" y="6350391"/>
            <a:ext cx="200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ThePropheticEye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6C6F16-90C6-FC0B-E6B1-417743B7B9FD}"/>
              </a:ext>
            </a:extLst>
          </p:cNvPr>
          <p:cNvSpPr txBox="1"/>
          <p:nvPr/>
        </p:nvSpPr>
        <p:spPr>
          <a:xfrm>
            <a:off x="6257965" y="6343698"/>
            <a:ext cx="315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www.loudcrycompendium.com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E48C7-2264-134B-A342-29C2716EC8E6}"/>
              </a:ext>
            </a:extLst>
          </p:cNvPr>
          <p:cNvSpPr txBox="1"/>
          <p:nvPr/>
        </p:nvSpPr>
        <p:spPr>
          <a:xfrm>
            <a:off x="9763900" y="6347644"/>
            <a:ext cx="242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loudcrycompendium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9D04B997-52BC-5BD4-06D5-9973DFE52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399087" y="6423956"/>
            <a:ext cx="263857" cy="263857"/>
          </a:xfrm>
          <a:prstGeom prst="rect">
            <a:avLst/>
          </a:prstGeom>
        </p:spPr>
      </p:pic>
      <p:pic>
        <p:nvPicPr>
          <p:cNvPr id="27" name="Picture 26" descr="Logo, icon&#10;&#10;Description automatically generated">
            <a:extLst>
              <a:ext uri="{FF2B5EF4-FFF2-40B4-BE49-F238E27FC236}">
                <a16:creationId xmlns:a16="http://schemas.microsoft.com/office/drawing/2014/main" id="{EDB2D1FA-80CA-AF86-6B05-AE85C4DA14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flipH="1">
            <a:off x="5981252" y="6370053"/>
            <a:ext cx="316622" cy="316622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BF98B78E-7E04-75CB-C6AB-660A82848E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flipV="1">
            <a:off x="9476292" y="6347618"/>
            <a:ext cx="316621" cy="316621"/>
          </a:xfrm>
          <a:prstGeom prst="rect">
            <a:avLst/>
          </a:prstGeom>
        </p:spPr>
      </p:pic>
      <p:pic>
        <p:nvPicPr>
          <p:cNvPr id="29" name="Picture 28" descr="A red and white logo&#10;&#10;Description automatically generated">
            <a:extLst>
              <a:ext uri="{FF2B5EF4-FFF2-40B4-BE49-F238E27FC236}">
                <a16:creationId xmlns:a16="http://schemas.microsoft.com/office/drawing/2014/main" id="{C976871C-F70C-7236-232B-94C4FDB33A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4553" y="6343698"/>
            <a:ext cx="402716" cy="402716"/>
          </a:xfrm>
          <a:prstGeom prst="rect">
            <a:avLst/>
          </a:prstGeom>
        </p:spPr>
      </p:pic>
      <p:pic>
        <p:nvPicPr>
          <p:cNvPr id="30" name="Content Placeholder 16" descr="A bird flying in the air&#10;&#10;AI-generated content may be incorrect.">
            <a:extLst>
              <a:ext uri="{FF2B5EF4-FFF2-40B4-BE49-F238E27FC236}">
                <a16:creationId xmlns:a16="http://schemas.microsoft.com/office/drawing/2014/main" id="{24B87B86-7ACE-2600-B978-4D36F268DDF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564540" y="-17827"/>
            <a:ext cx="1615259" cy="161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5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2443</Words>
  <Application>Microsoft Macintosh PowerPoint</Application>
  <PresentationFormat>Widescreen</PresentationFormat>
  <Paragraphs>125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Angsana New</vt:lpstr>
      <vt:lpstr>Aptos</vt:lpstr>
      <vt:lpstr>Aptos Display</vt:lpstr>
      <vt:lpstr>Arial</vt:lpstr>
      <vt:lpstr>Baskerville</vt:lpstr>
      <vt:lpstr>Boucherie Block</vt:lpstr>
      <vt:lpstr>Goudy Old Style</vt:lpstr>
      <vt:lpstr>Office Theme</vt:lpstr>
      <vt:lpstr>Trumpeting Truth</vt:lpstr>
      <vt:lpstr>PowerPoint Presentation</vt:lpstr>
      <vt:lpstr>Laying the Foundation</vt:lpstr>
      <vt:lpstr>Laying the Foundation</vt:lpstr>
      <vt:lpstr>Flow of Events According To Daniel &amp; Revelation</vt:lpstr>
      <vt:lpstr>Some Questions To Consider</vt:lpstr>
      <vt:lpstr>Some Questions to consider</vt:lpstr>
      <vt:lpstr>The Message</vt:lpstr>
      <vt:lpstr>The Messengers</vt:lpstr>
      <vt:lpstr>The First Part of The Message</vt:lpstr>
      <vt:lpstr>The First Part of The Message</vt:lpstr>
      <vt:lpstr>The Second Part of The Message</vt:lpstr>
      <vt:lpstr>The Third Part of The Message</vt:lpstr>
      <vt:lpstr>The Third Part of The Message</vt:lpstr>
      <vt:lpstr>The Third Part of The Message</vt:lpstr>
      <vt:lpstr>Summarising</vt:lpstr>
      <vt:lpstr>Summarising</vt:lpstr>
      <vt:lpstr>Summarising</vt:lpstr>
      <vt:lpstr>THANK YOU &amp; BE BLESSED!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clarke</dc:creator>
  <cp:lastModifiedBy>mark clarke</cp:lastModifiedBy>
  <cp:revision>6</cp:revision>
  <dcterms:created xsi:type="dcterms:W3CDTF">2025-08-05T13:51:42Z</dcterms:created>
  <dcterms:modified xsi:type="dcterms:W3CDTF">2025-08-17T07:37:39Z</dcterms:modified>
</cp:coreProperties>
</file>